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63" r:id="rId18"/>
    <p:sldId id="285" r:id="rId19"/>
    <p:sldId id="284" r:id="rId20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06881C-FAF9-41BF-95F2-E408C3DDCF4D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A7C7745-F1D6-4E5B-BBDD-EA617B4267B1}">
      <dgm:prSet custT="1"/>
      <dgm:spPr/>
      <dgm:t>
        <a:bodyPr/>
        <a:lstStyle/>
        <a:p>
          <a:r>
            <a:rPr lang="hr-HR" sz="2400" dirty="0"/>
            <a:t>Migracije nekad i danas, nema velikih razlika</a:t>
          </a:r>
          <a:endParaRPr lang="en-US" sz="2400" dirty="0"/>
        </a:p>
      </dgm:t>
    </dgm:pt>
    <dgm:pt modelId="{2A8B57E1-01BE-4E4C-9608-F3DE4EE3CE48}" type="parTrans" cxnId="{D79FB7A0-C5FD-40F1-9B8A-C8B8EBB47F20}">
      <dgm:prSet/>
      <dgm:spPr/>
      <dgm:t>
        <a:bodyPr/>
        <a:lstStyle/>
        <a:p>
          <a:endParaRPr lang="en-US"/>
        </a:p>
      </dgm:t>
    </dgm:pt>
    <dgm:pt modelId="{594A8CCC-2D8A-47DE-A7EA-21AB8F4E19C8}" type="sibTrans" cxnId="{D79FB7A0-C5FD-40F1-9B8A-C8B8EBB47F20}">
      <dgm:prSet/>
      <dgm:spPr/>
      <dgm:t>
        <a:bodyPr/>
        <a:lstStyle/>
        <a:p>
          <a:endParaRPr lang="en-US"/>
        </a:p>
      </dgm:t>
    </dgm:pt>
    <dgm:pt modelId="{D5A3F72A-F8A1-4851-96B2-91AB531086F4}">
      <dgm:prSet custT="1"/>
      <dgm:spPr/>
      <dgm:t>
        <a:bodyPr/>
        <a:lstStyle/>
        <a:p>
          <a:r>
            <a:rPr lang="hr-HR" sz="2400" dirty="0"/>
            <a:t>Ratne opasnosti</a:t>
          </a:r>
          <a:endParaRPr lang="en-US" sz="2400" dirty="0"/>
        </a:p>
      </dgm:t>
    </dgm:pt>
    <dgm:pt modelId="{21B79E9B-22F1-4661-B2DC-7C02A640F2D1}" type="parTrans" cxnId="{D1F5590E-69D3-4E7A-B21D-4453977012D5}">
      <dgm:prSet/>
      <dgm:spPr/>
      <dgm:t>
        <a:bodyPr/>
        <a:lstStyle/>
        <a:p>
          <a:endParaRPr lang="en-US"/>
        </a:p>
      </dgm:t>
    </dgm:pt>
    <dgm:pt modelId="{4E04C1AD-538B-423F-ACF8-EE6EE9FCD49C}" type="sibTrans" cxnId="{D1F5590E-69D3-4E7A-B21D-4453977012D5}">
      <dgm:prSet/>
      <dgm:spPr/>
      <dgm:t>
        <a:bodyPr/>
        <a:lstStyle/>
        <a:p>
          <a:endParaRPr lang="en-US"/>
        </a:p>
      </dgm:t>
    </dgm:pt>
    <dgm:pt modelId="{56404B29-290F-406C-9555-729272AB30CC}">
      <dgm:prSet custT="1"/>
      <dgm:spPr/>
      <dgm:t>
        <a:bodyPr/>
        <a:lstStyle/>
        <a:p>
          <a:r>
            <a:rPr lang="hr-HR" sz="2400" dirty="0"/>
            <a:t>Prirodne katastrofe</a:t>
          </a:r>
          <a:endParaRPr lang="en-US" sz="2400" dirty="0"/>
        </a:p>
      </dgm:t>
    </dgm:pt>
    <dgm:pt modelId="{59FF1300-20AD-4D7B-BEAE-7BFF8047827E}" type="parTrans" cxnId="{68D0F3EB-197E-49F3-BCF9-B2EA38EA7370}">
      <dgm:prSet/>
      <dgm:spPr/>
      <dgm:t>
        <a:bodyPr/>
        <a:lstStyle/>
        <a:p>
          <a:endParaRPr lang="en-US"/>
        </a:p>
      </dgm:t>
    </dgm:pt>
    <dgm:pt modelId="{2130D80C-924C-488E-BAFE-6F8C4B180034}" type="sibTrans" cxnId="{68D0F3EB-197E-49F3-BCF9-B2EA38EA7370}">
      <dgm:prSet/>
      <dgm:spPr/>
      <dgm:t>
        <a:bodyPr/>
        <a:lstStyle/>
        <a:p>
          <a:endParaRPr lang="en-US"/>
        </a:p>
      </dgm:t>
    </dgm:pt>
    <dgm:pt modelId="{B8AB0EFD-6B47-428D-9F5A-317C854173CF}">
      <dgm:prSet custT="1"/>
      <dgm:spPr/>
      <dgm:t>
        <a:bodyPr/>
        <a:lstStyle/>
        <a:p>
          <a:r>
            <a:rPr lang="hr-HR" sz="2400" dirty="0"/>
            <a:t>Bolji uvjeti života</a:t>
          </a:r>
          <a:endParaRPr lang="en-US" sz="2400" dirty="0"/>
        </a:p>
      </dgm:t>
    </dgm:pt>
    <dgm:pt modelId="{C9A1F0A0-702B-45C3-85B9-79E840CB2712}" type="parTrans" cxnId="{01D91975-ED9B-4A31-A64F-70F5CC2C8494}">
      <dgm:prSet/>
      <dgm:spPr/>
      <dgm:t>
        <a:bodyPr/>
        <a:lstStyle/>
        <a:p>
          <a:endParaRPr lang="en-US"/>
        </a:p>
      </dgm:t>
    </dgm:pt>
    <dgm:pt modelId="{378A651F-A20A-4813-98BA-C542CA047D9D}" type="sibTrans" cxnId="{01D91975-ED9B-4A31-A64F-70F5CC2C8494}">
      <dgm:prSet/>
      <dgm:spPr/>
      <dgm:t>
        <a:bodyPr/>
        <a:lstStyle/>
        <a:p>
          <a:endParaRPr lang="en-US"/>
        </a:p>
      </dgm:t>
    </dgm:pt>
    <dgm:pt modelId="{BC7A24A8-CDA3-4789-B484-922E59AAA066}" type="pres">
      <dgm:prSet presAssocID="{4E06881C-FAF9-41BF-95F2-E408C3DDCF4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B842F9E-B522-48CF-BE2A-83BBB687EE5C}" type="pres">
      <dgm:prSet presAssocID="{4E06881C-FAF9-41BF-95F2-E408C3DDCF4D}" presName="dummyMaxCanvas" presStyleCnt="0">
        <dgm:presLayoutVars/>
      </dgm:prSet>
      <dgm:spPr/>
    </dgm:pt>
    <dgm:pt modelId="{C4F1FCBD-4AF1-4C00-B798-960B9CC1F9E4}" type="pres">
      <dgm:prSet presAssocID="{4E06881C-FAF9-41BF-95F2-E408C3DDCF4D}" presName="FourNodes_1" presStyleLbl="node1" presStyleIdx="0" presStyleCnt="4" custScaleX="125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D5A990-DBFB-4CD1-9480-8DF8AC6A5610}" type="pres">
      <dgm:prSet presAssocID="{4E06881C-FAF9-41BF-95F2-E408C3DDCF4D}" presName="FourNodes_2" presStyleLbl="node1" presStyleIdx="1" presStyleCnt="4" custScaleX="111773" custLinFactNeighborX="-3239" custLinFactNeighborY="135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FA1D55-63A6-4E12-BEC3-510F22126D63}" type="pres">
      <dgm:prSet presAssocID="{4E06881C-FAF9-41BF-95F2-E408C3DDCF4D}" presName="FourNodes_3" presStyleLbl="node1" presStyleIdx="2" presStyleCnt="4" custScaleX="11041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C842991-B596-4679-8AA9-5D89F6292DC0}" type="pres">
      <dgm:prSet presAssocID="{4E06881C-FAF9-41BF-95F2-E408C3DDCF4D}" presName="FourNodes_4" presStyleLbl="node1" presStyleIdx="3" presStyleCnt="4" custLinFactNeighborX="8873" custLinFactNeighborY="139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2BB0088-2FED-4524-BADE-9A94DC0C6C75}" type="pres">
      <dgm:prSet presAssocID="{4E06881C-FAF9-41BF-95F2-E408C3DDCF4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9504AE9-630B-45BC-AED9-0C797ACB854C}" type="pres">
      <dgm:prSet presAssocID="{4E06881C-FAF9-41BF-95F2-E408C3DDCF4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DF1EAAE-867F-4290-A9BE-4A13A6F61EC1}" type="pres">
      <dgm:prSet presAssocID="{4E06881C-FAF9-41BF-95F2-E408C3DDCF4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41C991-0667-4468-A7EC-486E044267B1}" type="pres">
      <dgm:prSet presAssocID="{4E06881C-FAF9-41BF-95F2-E408C3DDCF4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62602A-DD8F-4ACE-9316-A2227F08BCED}" type="pres">
      <dgm:prSet presAssocID="{4E06881C-FAF9-41BF-95F2-E408C3DDCF4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9F5054-840F-4E46-ADAB-3E2D142CE6B4}" type="pres">
      <dgm:prSet presAssocID="{4E06881C-FAF9-41BF-95F2-E408C3DDCF4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72D932-964A-44DA-92E4-1D6E18B500EF}" type="pres">
      <dgm:prSet presAssocID="{4E06881C-FAF9-41BF-95F2-E408C3DDCF4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AB32335-6A68-4B6E-BC89-245FC72949C8}" type="presOf" srcId="{2130D80C-924C-488E-BAFE-6F8C4B180034}" destId="{FDF1EAAE-867F-4290-A9BE-4A13A6F61EC1}" srcOrd="0" destOrd="0" presId="urn:microsoft.com/office/officeart/2005/8/layout/vProcess5"/>
    <dgm:cxn modelId="{8D0548FF-46BD-4F2E-ACC1-9C399845C204}" type="presOf" srcId="{B8AB0EFD-6B47-428D-9F5A-317C854173CF}" destId="{A872D932-964A-44DA-92E4-1D6E18B500EF}" srcOrd="1" destOrd="0" presId="urn:microsoft.com/office/officeart/2005/8/layout/vProcess5"/>
    <dgm:cxn modelId="{D1F5590E-69D3-4E7A-B21D-4453977012D5}" srcId="{4E06881C-FAF9-41BF-95F2-E408C3DDCF4D}" destId="{D5A3F72A-F8A1-4851-96B2-91AB531086F4}" srcOrd="1" destOrd="0" parTransId="{21B79E9B-22F1-4661-B2DC-7C02A640F2D1}" sibTransId="{4E04C1AD-538B-423F-ACF8-EE6EE9FCD49C}"/>
    <dgm:cxn modelId="{D79FB7A0-C5FD-40F1-9B8A-C8B8EBB47F20}" srcId="{4E06881C-FAF9-41BF-95F2-E408C3DDCF4D}" destId="{3A7C7745-F1D6-4E5B-BBDD-EA617B4267B1}" srcOrd="0" destOrd="0" parTransId="{2A8B57E1-01BE-4E4C-9608-F3DE4EE3CE48}" sibTransId="{594A8CCC-2D8A-47DE-A7EA-21AB8F4E19C8}"/>
    <dgm:cxn modelId="{07381DC9-3A94-476A-834D-19E66E433D28}" type="presOf" srcId="{D5A3F72A-F8A1-4851-96B2-91AB531086F4}" destId="{B2D5A990-DBFB-4CD1-9480-8DF8AC6A5610}" srcOrd="0" destOrd="0" presId="urn:microsoft.com/office/officeart/2005/8/layout/vProcess5"/>
    <dgm:cxn modelId="{E04073F4-87C3-472A-AB75-2638495E6A26}" type="presOf" srcId="{4E06881C-FAF9-41BF-95F2-E408C3DDCF4D}" destId="{BC7A24A8-CDA3-4789-B484-922E59AAA066}" srcOrd="0" destOrd="0" presId="urn:microsoft.com/office/officeart/2005/8/layout/vProcess5"/>
    <dgm:cxn modelId="{3F16E750-4C49-47E7-96FC-200640ACC871}" type="presOf" srcId="{B8AB0EFD-6B47-428D-9F5A-317C854173CF}" destId="{4C842991-B596-4679-8AA9-5D89F6292DC0}" srcOrd="0" destOrd="0" presId="urn:microsoft.com/office/officeart/2005/8/layout/vProcess5"/>
    <dgm:cxn modelId="{5D8D3FF6-5736-4501-83C0-CD0B893A3D69}" type="presOf" srcId="{594A8CCC-2D8A-47DE-A7EA-21AB8F4E19C8}" destId="{12BB0088-2FED-4524-BADE-9A94DC0C6C75}" srcOrd="0" destOrd="0" presId="urn:microsoft.com/office/officeart/2005/8/layout/vProcess5"/>
    <dgm:cxn modelId="{2FAE20CE-ED6F-47A2-96EF-08226D89B8DA}" type="presOf" srcId="{4E04C1AD-538B-423F-ACF8-EE6EE9FCD49C}" destId="{29504AE9-630B-45BC-AED9-0C797ACB854C}" srcOrd="0" destOrd="0" presId="urn:microsoft.com/office/officeart/2005/8/layout/vProcess5"/>
    <dgm:cxn modelId="{E86EF00A-60CD-4A17-AD9F-469E87D455B7}" type="presOf" srcId="{56404B29-290F-406C-9555-729272AB30CC}" destId="{1FFA1D55-63A6-4E12-BEC3-510F22126D63}" srcOrd="0" destOrd="0" presId="urn:microsoft.com/office/officeart/2005/8/layout/vProcess5"/>
    <dgm:cxn modelId="{01D91975-ED9B-4A31-A64F-70F5CC2C8494}" srcId="{4E06881C-FAF9-41BF-95F2-E408C3DDCF4D}" destId="{B8AB0EFD-6B47-428D-9F5A-317C854173CF}" srcOrd="3" destOrd="0" parTransId="{C9A1F0A0-702B-45C3-85B9-79E840CB2712}" sibTransId="{378A651F-A20A-4813-98BA-C542CA047D9D}"/>
    <dgm:cxn modelId="{9A3BCE0F-6062-4C05-9336-C5214CD06562}" type="presOf" srcId="{3A7C7745-F1D6-4E5B-BBDD-EA617B4267B1}" destId="{D841C991-0667-4468-A7EC-486E044267B1}" srcOrd="1" destOrd="0" presId="urn:microsoft.com/office/officeart/2005/8/layout/vProcess5"/>
    <dgm:cxn modelId="{82EC9DCF-56E5-4397-A8CE-87D555AD1C5A}" type="presOf" srcId="{D5A3F72A-F8A1-4851-96B2-91AB531086F4}" destId="{DA62602A-DD8F-4ACE-9316-A2227F08BCED}" srcOrd="1" destOrd="0" presId="urn:microsoft.com/office/officeart/2005/8/layout/vProcess5"/>
    <dgm:cxn modelId="{68D0F3EB-197E-49F3-BCF9-B2EA38EA7370}" srcId="{4E06881C-FAF9-41BF-95F2-E408C3DDCF4D}" destId="{56404B29-290F-406C-9555-729272AB30CC}" srcOrd="2" destOrd="0" parTransId="{59FF1300-20AD-4D7B-BEAE-7BFF8047827E}" sibTransId="{2130D80C-924C-488E-BAFE-6F8C4B180034}"/>
    <dgm:cxn modelId="{629C48BE-6F8D-4D2D-9CB6-7CE017C55245}" type="presOf" srcId="{56404B29-290F-406C-9555-729272AB30CC}" destId="{929F5054-840F-4E46-ADAB-3E2D142CE6B4}" srcOrd="1" destOrd="0" presId="urn:microsoft.com/office/officeart/2005/8/layout/vProcess5"/>
    <dgm:cxn modelId="{5E5F880F-EAF6-4213-AEAF-9968C02E0C04}" type="presOf" srcId="{3A7C7745-F1D6-4E5B-BBDD-EA617B4267B1}" destId="{C4F1FCBD-4AF1-4C00-B798-960B9CC1F9E4}" srcOrd="0" destOrd="0" presId="urn:microsoft.com/office/officeart/2005/8/layout/vProcess5"/>
    <dgm:cxn modelId="{8FFDAB85-82C4-4585-BBBE-53A9FBBC3B6E}" type="presParOf" srcId="{BC7A24A8-CDA3-4789-B484-922E59AAA066}" destId="{1B842F9E-B522-48CF-BE2A-83BBB687EE5C}" srcOrd="0" destOrd="0" presId="urn:microsoft.com/office/officeart/2005/8/layout/vProcess5"/>
    <dgm:cxn modelId="{96FB2930-5F64-47D9-9F14-2E7B94CA734E}" type="presParOf" srcId="{BC7A24A8-CDA3-4789-B484-922E59AAA066}" destId="{C4F1FCBD-4AF1-4C00-B798-960B9CC1F9E4}" srcOrd="1" destOrd="0" presId="urn:microsoft.com/office/officeart/2005/8/layout/vProcess5"/>
    <dgm:cxn modelId="{9196E60F-6018-4A2A-B4F8-9D60ACF17A62}" type="presParOf" srcId="{BC7A24A8-CDA3-4789-B484-922E59AAA066}" destId="{B2D5A990-DBFB-4CD1-9480-8DF8AC6A5610}" srcOrd="2" destOrd="0" presId="urn:microsoft.com/office/officeart/2005/8/layout/vProcess5"/>
    <dgm:cxn modelId="{27AB4984-36F7-4CE7-A718-FE07C1EDCE6F}" type="presParOf" srcId="{BC7A24A8-CDA3-4789-B484-922E59AAA066}" destId="{1FFA1D55-63A6-4E12-BEC3-510F22126D63}" srcOrd="3" destOrd="0" presId="urn:microsoft.com/office/officeart/2005/8/layout/vProcess5"/>
    <dgm:cxn modelId="{BF351B09-42E5-435B-BB51-9D8B49A99420}" type="presParOf" srcId="{BC7A24A8-CDA3-4789-B484-922E59AAA066}" destId="{4C842991-B596-4679-8AA9-5D89F6292DC0}" srcOrd="4" destOrd="0" presId="urn:microsoft.com/office/officeart/2005/8/layout/vProcess5"/>
    <dgm:cxn modelId="{5FD7BCA1-71DE-494D-A61E-DAAA3DBBE911}" type="presParOf" srcId="{BC7A24A8-CDA3-4789-B484-922E59AAA066}" destId="{12BB0088-2FED-4524-BADE-9A94DC0C6C75}" srcOrd="5" destOrd="0" presId="urn:microsoft.com/office/officeart/2005/8/layout/vProcess5"/>
    <dgm:cxn modelId="{F8733AD5-35AC-4F55-B2B4-0312FB3BAAFC}" type="presParOf" srcId="{BC7A24A8-CDA3-4789-B484-922E59AAA066}" destId="{29504AE9-630B-45BC-AED9-0C797ACB854C}" srcOrd="6" destOrd="0" presId="urn:microsoft.com/office/officeart/2005/8/layout/vProcess5"/>
    <dgm:cxn modelId="{427D80EC-5A04-44F2-90E7-2E24CB2910BF}" type="presParOf" srcId="{BC7A24A8-CDA3-4789-B484-922E59AAA066}" destId="{FDF1EAAE-867F-4290-A9BE-4A13A6F61EC1}" srcOrd="7" destOrd="0" presId="urn:microsoft.com/office/officeart/2005/8/layout/vProcess5"/>
    <dgm:cxn modelId="{48B73AD6-69A7-40D1-A0F7-EA815C99D134}" type="presParOf" srcId="{BC7A24A8-CDA3-4789-B484-922E59AAA066}" destId="{D841C991-0667-4468-A7EC-486E044267B1}" srcOrd="8" destOrd="0" presId="urn:microsoft.com/office/officeart/2005/8/layout/vProcess5"/>
    <dgm:cxn modelId="{F2207B56-3BA5-4565-81A6-8FC80E40961C}" type="presParOf" srcId="{BC7A24A8-CDA3-4789-B484-922E59AAA066}" destId="{DA62602A-DD8F-4ACE-9316-A2227F08BCED}" srcOrd="9" destOrd="0" presId="urn:microsoft.com/office/officeart/2005/8/layout/vProcess5"/>
    <dgm:cxn modelId="{7F7F01B9-CE0F-410B-BFD5-FA3A56432D57}" type="presParOf" srcId="{BC7A24A8-CDA3-4789-B484-922E59AAA066}" destId="{929F5054-840F-4E46-ADAB-3E2D142CE6B4}" srcOrd="10" destOrd="0" presId="urn:microsoft.com/office/officeart/2005/8/layout/vProcess5"/>
    <dgm:cxn modelId="{E59AFEC1-DE86-4AFC-849F-47C7C8D7E2BE}" type="presParOf" srcId="{BC7A24A8-CDA3-4789-B484-922E59AAA066}" destId="{A872D932-964A-44DA-92E4-1D6E18B500E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61E4C0-97A4-42AB-ABB7-D113F60B0E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F9DC39E-D155-43B6-A6EA-B356159A3594}">
      <dgm:prSet custT="1"/>
      <dgm:spPr/>
      <dgm:t>
        <a:bodyPr/>
        <a:lstStyle/>
        <a:p>
          <a:r>
            <a:rPr lang="hr-HR" sz="2400" dirty="0"/>
            <a:t>Atila, na čelu hunske države</a:t>
          </a:r>
          <a:endParaRPr lang="en-US" sz="2400" dirty="0"/>
        </a:p>
      </dgm:t>
    </dgm:pt>
    <dgm:pt modelId="{1BCEEE4C-D860-4896-B8F8-CAB7C3D8BA13}" type="parTrans" cxnId="{6EAA53AB-0BC1-44E8-A0CA-53CCFAD89B88}">
      <dgm:prSet/>
      <dgm:spPr/>
      <dgm:t>
        <a:bodyPr/>
        <a:lstStyle/>
        <a:p>
          <a:endParaRPr lang="en-US"/>
        </a:p>
      </dgm:t>
    </dgm:pt>
    <dgm:pt modelId="{8DB78147-7DDB-475E-9C3A-0DF7E166FEC3}" type="sibTrans" cxnId="{6EAA53AB-0BC1-44E8-A0CA-53CCFAD89B88}">
      <dgm:prSet/>
      <dgm:spPr/>
      <dgm:t>
        <a:bodyPr/>
        <a:lstStyle/>
        <a:p>
          <a:endParaRPr lang="en-US"/>
        </a:p>
      </dgm:t>
    </dgm:pt>
    <dgm:pt modelId="{7D56D4CC-1FFA-40C8-BCAB-F7C65503698C}">
      <dgm:prSet custT="1"/>
      <dgm:spPr/>
      <dgm:t>
        <a:bodyPr/>
        <a:lstStyle/>
        <a:p>
          <a:r>
            <a:rPr lang="hr-HR" sz="2400" dirty="0"/>
            <a:t>Huni, ratničko pleme </a:t>
          </a:r>
          <a:endParaRPr lang="en-US" sz="2400" dirty="0"/>
        </a:p>
      </dgm:t>
    </dgm:pt>
    <dgm:pt modelId="{648409AA-9AE6-4557-91EE-87E80A442F3F}" type="parTrans" cxnId="{23DC9E44-FD70-47DE-AD03-128E6D5249AC}">
      <dgm:prSet/>
      <dgm:spPr/>
      <dgm:t>
        <a:bodyPr/>
        <a:lstStyle/>
        <a:p>
          <a:endParaRPr lang="en-US"/>
        </a:p>
      </dgm:t>
    </dgm:pt>
    <dgm:pt modelId="{E85D956F-1670-465B-A3EA-8BF09138A40D}" type="sibTrans" cxnId="{23DC9E44-FD70-47DE-AD03-128E6D5249AC}">
      <dgm:prSet/>
      <dgm:spPr/>
      <dgm:t>
        <a:bodyPr/>
        <a:lstStyle/>
        <a:p>
          <a:endParaRPr lang="en-US"/>
        </a:p>
      </dgm:t>
    </dgm:pt>
    <dgm:pt modelId="{07DA303F-76D4-4B0B-8C49-7DBABDE84A70}">
      <dgm:prSet custT="1"/>
      <dgm:spPr/>
      <dgm:t>
        <a:bodyPr/>
        <a:lstStyle/>
        <a:p>
          <a:r>
            <a:rPr lang="hr-HR" sz="2400" dirty="0"/>
            <a:t>Država na prostoru od južne Rusije do rijeke Rajne</a:t>
          </a:r>
          <a:endParaRPr lang="en-US" sz="2400" dirty="0"/>
        </a:p>
      </dgm:t>
    </dgm:pt>
    <dgm:pt modelId="{FAAC6A28-49C9-43C1-ABC7-04A05076BCE5}" type="parTrans" cxnId="{761F3AE1-407B-427F-BBA1-965EB35BA293}">
      <dgm:prSet/>
      <dgm:spPr/>
      <dgm:t>
        <a:bodyPr/>
        <a:lstStyle/>
        <a:p>
          <a:endParaRPr lang="en-US"/>
        </a:p>
      </dgm:t>
    </dgm:pt>
    <dgm:pt modelId="{433424E4-60D3-4405-8696-02E9E334A8C7}" type="sibTrans" cxnId="{761F3AE1-407B-427F-BBA1-965EB35BA293}">
      <dgm:prSet/>
      <dgm:spPr/>
      <dgm:t>
        <a:bodyPr/>
        <a:lstStyle/>
        <a:p>
          <a:endParaRPr lang="en-US"/>
        </a:p>
      </dgm:t>
    </dgm:pt>
    <dgm:pt modelId="{BDD6F5CE-8188-4980-8D55-0FF7C3137A93}">
      <dgm:prSet custT="1"/>
      <dgm:spPr/>
      <dgm:t>
        <a:bodyPr/>
        <a:lstStyle/>
        <a:p>
          <a:r>
            <a:rPr lang="hr-HR" sz="2400" dirty="0"/>
            <a:t>Prodori Huna na zapad dovode do velike seobe naroda</a:t>
          </a:r>
          <a:endParaRPr lang="en-US" sz="2400" dirty="0"/>
        </a:p>
      </dgm:t>
    </dgm:pt>
    <dgm:pt modelId="{C1F01512-7BFD-4E09-8492-791B8D2F88AF}" type="parTrans" cxnId="{E18342EA-0841-48BD-B01E-6BF2FF4FFA84}">
      <dgm:prSet/>
      <dgm:spPr/>
      <dgm:t>
        <a:bodyPr/>
        <a:lstStyle/>
        <a:p>
          <a:endParaRPr lang="en-US"/>
        </a:p>
      </dgm:t>
    </dgm:pt>
    <dgm:pt modelId="{CC464142-69CB-4757-B09B-6F75E8CA8675}" type="sibTrans" cxnId="{E18342EA-0841-48BD-B01E-6BF2FF4FFA84}">
      <dgm:prSet/>
      <dgm:spPr/>
      <dgm:t>
        <a:bodyPr/>
        <a:lstStyle/>
        <a:p>
          <a:endParaRPr lang="en-US"/>
        </a:p>
      </dgm:t>
    </dgm:pt>
    <dgm:pt modelId="{C24D8887-DC00-4DE8-8586-098D4F427CE3}" type="pres">
      <dgm:prSet presAssocID="{3061E4C0-97A4-42AB-ABB7-D113F60B0E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D855863-3E96-4289-BB94-0E1FC69A3946}" type="pres">
      <dgm:prSet presAssocID="{2F9DC39E-D155-43B6-A6EA-B356159A359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96DE64B-09AA-4E7F-AC4C-1E5972936BD9}" type="pres">
      <dgm:prSet presAssocID="{8DB78147-7DDB-475E-9C3A-0DF7E166FEC3}" presName="spacer" presStyleCnt="0"/>
      <dgm:spPr/>
    </dgm:pt>
    <dgm:pt modelId="{CC2C5042-2687-4542-B782-1B2297D98967}" type="pres">
      <dgm:prSet presAssocID="{7D56D4CC-1FFA-40C8-BCAB-F7C65503698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AECA80E-26C0-41E4-8B87-724BB5409737}" type="pres">
      <dgm:prSet presAssocID="{E85D956F-1670-465B-A3EA-8BF09138A40D}" presName="spacer" presStyleCnt="0"/>
      <dgm:spPr/>
    </dgm:pt>
    <dgm:pt modelId="{CA4F0024-058B-47F6-AF66-FF4C78099551}" type="pres">
      <dgm:prSet presAssocID="{07DA303F-76D4-4B0B-8C49-7DBABDE84A7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142317-3197-4254-8571-BDF5D49C2107}" type="pres">
      <dgm:prSet presAssocID="{433424E4-60D3-4405-8696-02E9E334A8C7}" presName="spacer" presStyleCnt="0"/>
      <dgm:spPr/>
    </dgm:pt>
    <dgm:pt modelId="{F6239B11-FD6B-463C-81E3-5DC81A8AC477}" type="pres">
      <dgm:prSet presAssocID="{BDD6F5CE-8188-4980-8D55-0FF7C3137A9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61F3AE1-407B-427F-BBA1-965EB35BA293}" srcId="{3061E4C0-97A4-42AB-ABB7-D113F60B0E7F}" destId="{07DA303F-76D4-4B0B-8C49-7DBABDE84A70}" srcOrd="2" destOrd="0" parTransId="{FAAC6A28-49C9-43C1-ABC7-04A05076BCE5}" sibTransId="{433424E4-60D3-4405-8696-02E9E334A8C7}"/>
    <dgm:cxn modelId="{91592368-BC26-4C0F-BF15-86548B5C1925}" type="presOf" srcId="{3061E4C0-97A4-42AB-ABB7-D113F60B0E7F}" destId="{C24D8887-DC00-4DE8-8586-098D4F427CE3}" srcOrd="0" destOrd="0" presId="urn:microsoft.com/office/officeart/2005/8/layout/vList2"/>
    <dgm:cxn modelId="{E18342EA-0841-48BD-B01E-6BF2FF4FFA84}" srcId="{3061E4C0-97A4-42AB-ABB7-D113F60B0E7F}" destId="{BDD6F5CE-8188-4980-8D55-0FF7C3137A93}" srcOrd="3" destOrd="0" parTransId="{C1F01512-7BFD-4E09-8492-791B8D2F88AF}" sibTransId="{CC464142-69CB-4757-B09B-6F75E8CA8675}"/>
    <dgm:cxn modelId="{A5F99A03-14B5-4243-8231-6A627B6B60F7}" type="presOf" srcId="{7D56D4CC-1FFA-40C8-BCAB-F7C65503698C}" destId="{CC2C5042-2687-4542-B782-1B2297D98967}" srcOrd="0" destOrd="0" presId="urn:microsoft.com/office/officeart/2005/8/layout/vList2"/>
    <dgm:cxn modelId="{A7505269-75D5-47DC-8268-196C80B12101}" type="presOf" srcId="{07DA303F-76D4-4B0B-8C49-7DBABDE84A70}" destId="{CA4F0024-058B-47F6-AF66-FF4C78099551}" srcOrd="0" destOrd="0" presId="urn:microsoft.com/office/officeart/2005/8/layout/vList2"/>
    <dgm:cxn modelId="{B5209298-191E-4A1C-9036-FDECE0E6FADA}" type="presOf" srcId="{BDD6F5CE-8188-4980-8D55-0FF7C3137A93}" destId="{F6239B11-FD6B-463C-81E3-5DC81A8AC477}" srcOrd="0" destOrd="0" presId="urn:microsoft.com/office/officeart/2005/8/layout/vList2"/>
    <dgm:cxn modelId="{23DC9E44-FD70-47DE-AD03-128E6D5249AC}" srcId="{3061E4C0-97A4-42AB-ABB7-D113F60B0E7F}" destId="{7D56D4CC-1FFA-40C8-BCAB-F7C65503698C}" srcOrd="1" destOrd="0" parTransId="{648409AA-9AE6-4557-91EE-87E80A442F3F}" sibTransId="{E85D956F-1670-465B-A3EA-8BF09138A40D}"/>
    <dgm:cxn modelId="{6EAA53AB-0BC1-44E8-A0CA-53CCFAD89B88}" srcId="{3061E4C0-97A4-42AB-ABB7-D113F60B0E7F}" destId="{2F9DC39E-D155-43B6-A6EA-B356159A3594}" srcOrd="0" destOrd="0" parTransId="{1BCEEE4C-D860-4896-B8F8-CAB7C3D8BA13}" sibTransId="{8DB78147-7DDB-475E-9C3A-0DF7E166FEC3}"/>
    <dgm:cxn modelId="{7285B635-9FC0-421E-892C-AD323DEB5EBC}" type="presOf" srcId="{2F9DC39E-D155-43B6-A6EA-B356159A3594}" destId="{7D855863-3E96-4289-BB94-0E1FC69A3946}" srcOrd="0" destOrd="0" presId="urn:microsoft.com/office/officeart/2005/8/layout/vList2"/>
    <dgm:cxn modelId="{80D8FA9E-5CC3-4A48-B184-484CD3D26D08}" type="presParOf" srcId="{C24D8887-DC00-4DE8-8586-098D4F427CE3}" destId="{7D855863-3E96-4289-BB94-0E1FC69A3946}" srcOrd="0" destOrd="0" presId="urn:microsoft.com/office/officeart/2005/8/layout/vList2"/>
    <dgm:cxn modelId="{53AF63F8-6E87-4E3A-94A3-4A34D9C02F3D}" type="presParOf" srcId="{C24D8887-DC00-4DE8-8586-098D4F427CE3}" destId="{796DE64B-09AA-4E7F-AC4C-1E5972936BD9}" srcOrd="1" destOrd="0" presId="urn:microsoft.com/office/officeart/2005/8/layout/vList2"/>
    <dgm:cxn modelId="{9B479870-E32F-4449-A37D-42BD210AEE7A}" type="presParOf" srcId="{C24D8887-DC00-4DE8-8586-098D4F427CE3}" destId="{CC2C5042-2687-4542-B782-1B2297D98967}" srcOrd="2" destOrd="0" presId="urn:microsoft.com/office/officeart/2005/8/layout/vList2"/>
    <dgm:cxn modelId="{5FBF93F9-A39E-4B76-A7F3-770709FDD785}" type="presParOf" srcId="{C24D8887-DC00-4DE8-8586-098D4F427CE3}" destId="{4AECA80E-26C0-41E4-8B87-724BB5409737}" srcOrd="3" destOrd="0" presId="urn:microsoft.com/office/officeart/2005/8/layout/vList2"/>
    <dgm:cxn modelId="{891D0E91-482F-4330-92B6-2F2EC7916359}" type="presParOf" srcId="{C24D8887-DC00-4DE8-8586-098D4F427CE3}" destId="{CA4F0024-058B-47F6-AF66-FF4C78099551}" srcOrd="4" destOrd="0" presId="urn:microsoft.com/office/officeart/2005/8/layout/vList2"/>
    <dgm:cxn modelId="{42BE099C-C1DE-4D3F-AE1A-8162A0171367}" type="presParOf" srcId="{C24D8887-DC00-4DE8-8586-098D4F427CE3}" destId="{C9142317-3197-4254-8571-BDF5D49C2107}" srcOrd="5" destOrd="0" presId="urn:microsoft.com/office/officeart/2005/8/layout/vList2"/>
    <dgm:cxn modelId="{60D13C65-E23C-4D2A-958D-7560C74C0B97}" type="presParOf" srcId="{C24D8887-DC00-4DE8-8586-098D4F427CE3}" destId="{F6239B11-FD6B-463C-81E3-5DC81A8AC47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B0D0AF-2A9E-4449-AB0A-D3C58C9433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87BA18-F95C-44DD-AAE4-311D44BD7E23}">
      <dgm:prSet custT="1"/>
      <dgm:spPr/>
      <dgm:t>
        <a:bodyPr/>
        <a:lstStyle/>
        <a:p>
          <a:r>
            <a:rPr lang="hr-HR" sz="2400" dirty="0"/>
            <a:t>Okupacija prostora Galije i dolazak do Pariza</a:t>
          </a:r>
          <a:endParaRPr lang="en-US" sz="2400" dirty="0"/>
        </a:p>
      </dgm:t>
    </dgm:pt>
    <dgm:pt modelId="{9C9312EC-2B65-4347-9497-9EB2E28D8EE2}" type="parTrans" cxnId="{66CC34A3-004F-4268-8B25-CDB4E5FF191E}">
      <dgm:prSet/>
      <dgm:spPr/>
      <dgm:t>
        <a:bodyPr/>
        <a:lstStyle/>
        <a:p>
          <a:endParaRPr lang="en-US"/>
        </a:p>
      </dgm:t>
    </dgm:pt>
    <dgm:pt modelId="{2D12C226-63C4-4DB5-9B76-BAAE8182B638}" type="sibTrans" cxnId="{66CC34A3-004F-4268-8B25-CDB4E5FF191E}">
      <dgm:prSet/>
      <dgm:spPr/>
      <dgm:t>
        <a:bodyPr/>
        <a:lstStyle/>
        <a:p>
          <a:endParaRPr lang="en-US"/>
        </a:p>
      </dgm:t>
    </dgm:pt>
    <dgm:pt modelId="{8BC60284-A59F-48E3-AC5B-5A6ECC130DC5}">
      <dgm:prSet custT="1"/>
      <dgm:spPr/>
      <dgm:t>
        <a:bodyPr/>
        <a:lstStyle/>
        <a:p>
          <a:r>
            <a:rPr lang="hr-HR" sz="2400" dirty="0"/>
            <a:t>Prodor zaustavili Franci</a:t>
          </a:r>
          <a:endParaRPr lang="en-US" sz="2400" dirty="0"/>
        </a:p>
      </dgm:t>
    </dgm:pt>
    <dgm:pt modelId="{16479D19-4C1B-47DB-8E04-45064DCF1560}" type="parTrans" cxnId="{967E5684-FEE6-4D78-85A0-A49B782D65A7}">
      <dgm:prSet/>
      <dgm:spPr/>
      <dgm:t>
        <a:bodyPr/>
        <a:lstStyle/>
        <a:p>
          <a:endParaRPr lang="en-US"/>
        </a:p>
      </dgm:t>
    </dgm:pt>
    <dgm:pt modelId="{63480095-A4E5-4954-8348-58ACF2034C7A}" type="sibTrans" cxnId="{967E5684-FEE6-4D78-85A0-A49B782D65A7}">
      <dgm:prSet/>
      <dgm:spPr/>
      <dgm:t>
        <a:bodyPr/>
        <a:lstStyle/>
        <a:p>
          <a:endParaRPr lang="en-US"/>
        </a:p>
      </dgm:t>
    </dgm:pt>
    <dgm:pt modelId="{F0A4E5DD-1ABE-44F7-A8FC-294B0E7A97D8}">
      <dgm:prSet custT="1"/>
      <dgm:spPr/>
      <dgm:t>
        <a:bodyPr/>
        <a:lstStyle/>
        <a:p>
          <a:r>
            <a:rPr lang="hr-HR" sz="2400" dirty="0"/>
            <a:t>Prodori u sjevernu Italiju</a:t>
          </a:r>
          <a:endParaRPr lang="en-US" sz="2400" dirty="0"/>
        </a:p>
      </dgm:t>
    </dgm:pt>
    <dgm:pt modelId="{7B0AC86B-72DE-4F31-999C-CC244153548C}" type="parTrans" cxnId="{D48EBECA-3CEB-4616-AEDE-A5EDF7A19898}">
      <dgm:prSet/>
      <dgm:spPr/>
      <dgm:t>
        <a:bodyPr/>
        <a:lstStyle/>
        <a:p>
          <a:endParaRPr lang="en-US"/>
        </a:p>
      </dgm:t>
    </dgm:pt>
    <dgm:pt modelId="{ECBA4140-83F5-4274-8756-1102FDC2EC34}" type="sibTrans" cxnId="{D48EBECA-3CEB-4616-AEDE-A5EDF7A19898}">
      <dgm:prSet/>
      <dgm:spPr/>
      <dgm:t>
        <a:bodyPr/>
        <a:lstStyle/>
        <a:p>
          <a:endParaRPr lang="en-US"/>
        </a:p>
      </dgm:t>
    </dgm:pt>
    <dgm:pt modelId="{F0DA3344-6B4B-4EB8-B0BB-028335D55D2D}">
      <dgm:prSet custT="1"/>
      <dgm:spPr/>
      <dgm:t>
        <a:bodyPr/>
        <a:lstStyle/>
        <a:p>
          <a:r>
            <a:rPr lang="hr-HR" sz="2400" dirty="0"/>
            <a:t>Kuga zaustavila daljnja osvajanja</a:t>
          </a:r>
          <a:endParaRPr lang="en-US" sz="2400" dirty="0"/>
        </a:p>
      </dgm:t>
    </dgm:pt>
    <dgm:pt modelId="{CB8C01D4-F02E-4A5E-ADA2-DD6B2FB98970}" type="parTrans" cxnId="{60C858A7-3D18-40F2-9FE9-E9E8D3704540}">
      <dgm:prSet/>
      <dgm:spPr/>
      <dgm:t>
        <a:bodyPr/>
        <a:lstStyle/>
        <a:p>
          <a:endParaRPr lang="en-US"/>
        </a:p>
      </dgm:t>
    </dgm:pt>
    <dgm:pt modelId="{9732DCC1-29F5-4FFD-9F2C-635FCD46510D}" type="sibTrans" cxnId="{60C858A7-3D18-40F2-9FE9-E9E8D3704540}">
      <dgm:prSet/>
      <dgm:spPr/>
      <dgm:t>
        <a:bodyPr/>
        <a:lstStyle/>
        <a:p>
          <a:endParaRPr lang="en-US"/>
        </a:p>
      </dgm:t>
    </dgm:pt>
    <dgm:pt modelId="{2EF52D01-47FF-4685-BA58-310EF4EDBD0B}" type="pres">
      <dgm:prSet presAssocID="{62B0D0AF-2A9E-4449-AB0A-D3C58C9433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A8FC09D-43BA-439B-9F7C-73C501B76F48}" type="pres">
      <dgm:prSet presAssocID="{B287BA18-F95C-44DD-AAE4-311D44BD7E23}" presName="parentText" presStyleLbl="node1" presStyleIdx="0" presStyleCnt="4" custLinFactNeighborX="1215" custLinFactNeighborY="-1037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686B3B-0D0E-4BF7-9DDE-36B209837751}" type="pres">
      <dgm:prSet presAssocID="{2D12C226-63C4-4DB5-9B76-BAAE8182B638}" presName="spacer" presStyleCnt="0"/>
      <dgm:spPr/>
    </dgm:pt>
    <dgm:pt modelId="{C6A8F477-D360-431B-BD82-B5A9B05C71FE}" type="pres">
      <dgm:prSet presAssocID="{8BC60284-A59F-48E3-AC5B-5A6ECC130DC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680791-DD5E-4766-BABC-AD59CECDEF4D}" type="pres">
      <dgm:prSet presAssocID="{63480095-A4E5-4954-8348-58ACF2034C7A}" presName="spacer" presStyleCnt="0"/>
      <dgm:spPr/>
    </dgm:pt>
    <dgm:pt modelId="{D63B9AAB-D8F3-4CA4-87AF-EA80A2FDF352}" type="pres">
      <dgm:prSet presAssocID="{F0A4E5DD-1ABE-44F7-A8FC-294B0E7A97D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68BA553-E411-40AD-AE09-3154C6B591EB}" type="pres">
      <dgm:prSet presAssocID="{ECBA4140-83F5-4274-8756-1102FDC2EC34}" presName="spacer" presStyleCnt="0"/>
      <dgm:spPr/>
    </dgm:pt>
    <dgm:pt modelId="{6B1D47FB-A078-49CD-9F25-1ADABB7AEA0E}" type="pres">
      <dgm:prSet presAssocID="{F0DA3344-6B4B-4EB8-B0BB-028335D55D2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48EBECA-3CEB-4616-AEDE-A5EDF7A19898}" srcId="{62B0D0AF-2A9E-4449-AB0A-D3C58C94335D}" destId="{F0A4E5DD-1ABE-44F7-A8FC-294B0E7A97D8}" srcOrd="2" destOrd="0" parTransId="{7B0AC86B-72DE-4F31-999C-CC244153548C}" sibTransId="{ECBA4140-83F5-4274-8756-1102FDC2EC34}"/>
    <dgm:cxn modelId="{B163E485-9CA6-4230-AB8C-CDED6C6D2E0E}" type="presOf" srcId="{F0A4E5DD-1ABE-44F7-A8FC-294B0E7A97D8}" destId="{D63B9AAB-D8F3-4CA4-87AF-EA80A2FDF352}" srcOrd="0" destOrd="0" presId="urn:microsoft.com/office/officeart/2005/8/layout/vList2"/>
    <dgm:cxn modelId="{D3CD68B0-E167-4553-8FAF-8BE5B327E4A1}" type="presOf" srcId="{8BC60284-A59F-48E3-AC5B-5A6ECC130DC5}" destId="{C6A8F477-D360-431B-BD82-B5A9B05C71FE}" srcOrd="0" destOrd="0" presId="urn:microsoft.com/office/officeart/2005/8/layout/vList2"/>
    <dgm:cxn modelId="{967E5684-FEE6-4D78-85A0-A49B782D65A7}" srcId="{62B0D0AF-2A9E-4449-AB0A-D3C58C94335D}" destId="{8BC60284-A59F-48E3-AC5B-5A6ECC130DC5}" srcOrd="1" destOrd="0" parTransId="{16479D19-4C1B-47DB-8E04-45064DCF1560}" sibTransId="{63480095-A4E5-4954-8348-58ACF2034C7A}"/>
    <dgm:cxn modelId="{66CC34A3-004F-4268-8B25-CDB4E5FF191E}" srcId="{62B0D0AF-2A9E-4449-AB0A-D3C58C94335D}" destId="{B287BA18-F95C-44DD-AAE4-311D44BD7E23}" srcOrd="0" destOrd="0" parTransId="{9C9312EC-2B65-4347-9497-9EB2E28D8EE2}" sibTransId="{2D12C226-63C4-4DB5-9B76-BAAE8182B638}"/>
    <dgm:cxn modelId="{A72D99F9-0460-4DBC-9319-081F748F9CEC}" type="presOf" srcId="{62B0D0AF-2A9E-4449-AB0A-D3C58C94335D}" destId="{2EF52D01-47FF-4685-BA58-310EF4EDBD0B}" srcOrd="0" destOrd="0" presId="urn:microsoft.com/office/officeart/2005/8/layout/vList2"/>
    <dgm:cxn modelId="{C581D27E-3C06-4F37-8EC3-342FC2678D54}" type="presOf" srcId="{F0DA3344-6B4B-4EB8-B0BB-028335D55D2D}" destId="{6B1D47FB-A078-49CD-9F25-1ADABB7AEA0E}" srcOrd="0" destOrd="0" presId="urn:microsoft.com/office/officeart/2005/8/layout/vList2"/>
    <dgm:cxn modelId="{60C858A7-3D18-40F2-9FE9-E9E8D3704540}" srcId="{62B0D0AF-2A9E-4449-AB0A-D3C58C94335D}" destId="{F0DA3344-6B4B-4EB8-B0BB-028335D55D2D}" srcOrd="3" destOrd="0" parTransId="{CB8C01D4-F02E-4A5E-ADA2-DD6B2FB98970}" sibTransId="{9732DCC1-29F5-4FFD-9F2C-635FCD46510D}"/>
    <dgm:cxn modelId="{0C644A9F-F3DB-4428-AB59-C3ECED709088}" type="presOf" srcId="{B287BA18-F95C-44DD-AAE4-311D44BD7E23}" destId="{7A8FC09D-43BA-439B-9F7C-73C501B76F48}" srcOrd="0" destOrd="0" presId="urn:microsoft.com/office/officeart/2005/8/layout/vList2"/>
    <dgm:cxn modelId="{BB8C83F4-EECA-4AE9-B8A3-A49A4AF29141}" type="presParOf" srcId="{2EF52D01-47FF-4685-BA58-310EF4EDBD0B}" destId="{7A8FC09D-43BA-439B-9F7C-73C501B76F48}" srcOrd="0" destOrd="0" presId="urn:microsoft.com/office/officeart/2005/8/layout/vList2"/>
    <dgm:cxn modelId="{D14B7055-356D-4197-BB45-A6A778959308}" type="presParOf" srcId="{2EF52D01-47FF-4685-BA58-310EF4EDBD0B}" destId="{BB686B3B-0D0E-4BF7-9DDE-36B209837751}" srcOrd="1" destOrd="0" presId="urn:microsoft.com/office/officeart/2005/8/layout/vList2"/>
    <dgm:cxn modelId="{587B3804-8321-4121-BFB6-BC8376A8B604}" type="presParOf" srcId="{2EF52D01-47FF-4685-BA58-310EF4EDBD0B}" destId="{C6A8F477-D360-431B-BD82-B5A9B05C71FE}" srcOrd="2" destOrd="0" presId="urn:microsoft.com/office/officeart/2005/8/layout/vList2"/>
    <dgm:cxn modelId="{3EC8A8A1-78F7-451A-B371-C00ECCCCDBFD}" type="presParOf" srcId="{2EF52D01-47FF-4685-BA58-310EF4EDBD0B}" destId="{B9680791-DD5E-4766-BABC-AD59CECDEF4D}" srcOrd="3" destOrd="0" presId="urn:microsoft.com/office/officeart/2005/8/layout/vList2"/>
    <dgm:cxn modelId="{B1289154-E3BA-428E-9B7B-BB08349642CC}" type="presParOf" srcId="{2EF52D01-47FF-4685-BA58-310EF4EDBD0B}" destId="{D63B9AAB-D8F3-4CA4-87AF-EA80A2FDF352}" srcOrd="4" destOrd="0" presId="urn:microsoft.com/office/officeart/2005/8/layout/vList2"/>
    <dgm:cxn modelId="{8E885795-EEDF-43AC-AE73-D13EE407FE62}" type="presParOf" srcId="{2EF52D01-47FF-4685-BA58-310EF4EDBD0B}" destId="{968BA553-E411-40AD-AE09-3154C6B591EB}" srcOrd="5" destOrd="0" presId="urn:microsoft.com/office/officeart/2005/8/layout/vList2"/>
    <dgm:cxn modelId="{22855936-EB93-4435-9A13-1AFBF06A3BD5}" type="presParOf" srcId="{2EF52D01-47FF-4685-BA58-310EF4EDBD0B}" destId="{6B1D47FB-A078-49CD-9F25-1ADABB7AEA0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403F8D-10C8-4790-BFBE-ECD79D7A73DE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E0E166E-BD72-4ED1-8D12-EA7C80D89A1C}">
      <dgm:prSet/>
      <dgm:spPr/>
      <dgm:t>
        <a:bodyPr/>
        <a:lstStyle/>
        <a:p>
          <a:r>
            <a:rPr lang="hr-HR"/>
            <a:t>Veliki utjecaj Huna na razvoj Europe</a:t>
          </a:r>
          <a:endParaRPr lang="en-US"/>
        </a:p>
      </dgm:t>
    </dgm:pt>
    <dgm:pt modelId="{76596D64-5BF1-4360-A936-F915BA8AC517}" type="parTrans" cxnId="{891C7915-F11E-450F-A5D3-28B7FF43C992}">
      <dgm:prSet/>
      <dgm:spPr/>
      <dgm:t>
        <a:bodyPr/>
        <a:lstStyle/>
        <a:p>
          <a:endParaRPr lang="en-US"/>
        </a:p>
      </dgm:t>
    </dgm:pt>
    <dgm:pt modelId="{E9C4C454-77CE-479C-BDBF-735A69671778}" type="sibTrans" cxnId="{891C7915-F11E-450F-A5D3-28B7FF43C992}">
      <dgm:prSet/>
      <dgm:spPr/>
      <dgm:t>
        <a:bodyPr/>
        <a:lstStyle/>
        <a:p>
          <a:endParaRPr lang="en-US"/>
        </a:p>
      </dgm:t>
    </dgm:pt>
    <dgm:pt modelId="{15060B79-8693-4DEB-BC11-6C2A80E93798}">
      <dgm:prSet/>
      <dgm:spPr/>
      <dgm:t>
        <a:bodyPr/>
        <a:lstStyle/>
        <a:p>
          <a:r>
            <a:rPr lang="hr-HR"/>
            <a:t>Prodori novih naroda u Europu</a:t>
          </a:r>
          <a:endParaRPr lang="en-US"/>
        </a:p>
      </dgm:t>
    </dgm:pt>
    <dgm:pt modelId="{EA417B23-1EC8-4A5C-B233-6DC3F8ECEA70}" type="parTrans" cxnId="{22240406-970D-4AC8-950D-EB477C2436AF}">
      <dgm:prSet/>
      <dgm:spPr/>
      <dgm:t>
        <a:bodyPr/>
        <a:lstStyle/>
        <a:p>
          <a:endParaRPr lang="en-US"/>
        </a:p>
      </dgm:t>
    </dgm:pt>
    <dgm:pt modelId="{08D2711A-7101-4714-8DB2-16A3E7FD88E7}" type="sibTrans" cxnId="{22240406-970D-4AC8-950D-EB477C2436AF}">
      <dgm:prSet/>
      <dgm:spPr/>
      <dgm:t>
        <a:bodyPr/>
        <a:lstStyle/>
        <a:p>
          <a:endParaRPr lang="en-US"/>
        </a:p>
      </dgm:t>
    </dgm:pt>
    <dgm:pt modelId="{7B7694ED-BA10-47B3-A222-D206A630A58B}">
      <dgm:prSet/>
      <dgm:spPr/>
      <dgm:t>
        <a:bodyPr/>
        <a:lstStyle/>
        <a:p>
          <a:r>
            <a:rPr lang="hr-HR"/>
            <a:t>Germani na granicama Carstva</a:t>
          </a:r>
          <a:endParaRPr lang="en-US"/>
        </a:p>
      </dgm:t>
    </dgm:pt>
    <dgm:pt modelId="{C0132137-77D4-4B30-8344-C58AEC183E6A}" type="parTrans" cxnId="{A2AE6D7A-F6B2-4EC6-8D65-27AF3ECA370A}">
      <dgm:prSet/>
      <dgm:spPr/>
      <dgm:t>
        <a:bodyPr/>
        <a:lstStyle/>
        <a:p>
          <a:endParaRPr lang="en-US"/>
        </a:p>
      </dgm:t>
    </dgm:pt>
    <dgm:pt modelId="{D21CBAE0-6E32-4ADD-893B-F9DEA00FAF78}" type="sibTrans" cxnId="{A2AE6D7A-F6B2-4EC6-8D65-27AF3ECA370A}">
      <dgm:prSet/>
      <dgm:spPr/>
      <dgm:t>
        <a:bodyPr/>
        <a:lstStyle/>
        <a:p>
          <a:endParaRPr lang="en-US"/>
        </a:p>
      </dgm:t>
    </dgm:pt>
    <dgm:pt modelId="{45D14E89-4370-449B-A926-733E06C0054C}">
      <dgm:prSet/>
      <dgm:spPr/>
      <dgm:t>
        <a:bodyPr/>
        <a:lstStyle/>
        <a:p>
          <a:r>
            <a:rPr lang="hr-HR" dirty="0"/>
            <a:t>Prodori barbarskih plemena i komadanje Carstva</a:t>
          </a:r>
          <a:endParaRPr lang="en-US" dirty="0"/>
        </a:p>
      </dgm:t>
    </dgm:pt>
    <dgm:pt modelId="{CBAB1C58-6302-4980-B56A-DBE3F6315929}" type="parTrans" cxnId="{A445CD3F-7D3B-4623-8EFE-8DD2D9BD65C9}">
      <dgm:prSet/>
      <dgm:spPr/>
      <dgm:t>
        <a:bodyPr/>
        <a:lstStyle/>
        <a:p>
          <a:endParaRPr lang="en-US"/>
        </a:p>
      </dgm:t>
    </dgm:pt>
    <dgm:pt modelId="{C5426728-E728-4193-B856-4211FB5615B9}" type="sibTrans" cxnId="{A445CD3F-7D3B-4623-8EFE-8DD2D9BD65C9}">
      <dgm:prSet/>
      <dgm:spPr/>
      <dgm:t>
        <a:bodyPr/>
        <a:lstStyle/>
        <a:p>
          <a:endParaRPr lang="en-US"/>
        </a:p>
      </dgm:t>
    </dgm:pt>
    <dgm:pt modelId="{B3F0D103-3F0B-4DF4-90E2-932D75E6750B}" type="pres">
      <dgm:prSet presAssocID="{63403F8D-10C8-4790-BFBE-ECD79D7A73D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C5A8AFB-81C3-41FF-8093-5E22B17E95BA}" type="pres">
      <dgm:prSet presAssocID="{63403F8D-10C8-4790-BFBE-ECD79D7A73DE}" presName="dummyMaxCanvas" presStyleCnt="0">
        <dgm:presLayoutVars/>
      </dgm:prSet>
      <dgm:spPr/>
    </dgm:pt>
    <dgm:pt modelId="{65038305-82F5-4F93-B808-2D7CAD9F9F73}" type="pres">
      <dgm:prSet presAssocID="{63403F8D-10C8-4790-BFBE-ECD79D7A73D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42F8EAE-E618-4F24-86EB-5C6CB63984B9}" type="pres">
      <dgm:prSet presAssocID="{63403F8D-10C8-4790-BFBE-ECD79D7A73D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AC25FA-0CF8-419A-A39F-0517C9D5D8CC}" type="pres">
      <dgm:prSet presAssocID="{63403F8D-10C8-4790-BFBE-ECD79D7A73D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5E9691-6FDD-4A78-8DF4-2488B38DFD0F}" type="pres">
      <dgm:prSet presAssocID="{63403F8D-10C8-4790-BFBE-ECD79D7A73D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B9685B-3A81-4FF8-9FB0-1864F4EFC9AE}" type="pres">
      <dgm:prSet presAssocID="{63403F8D-10C8-4790-BFBE-ECD79D7A73D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29CAB4-1B78-4235-998A-5FA9BC29CA5B}" type="pres">
      <dgm:prSet presAssocID="{63403F8D-10C8-4790-BFBE-ECD79D7A73D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AD20125-0F23-4834-94BB-8BA6DAD7FAC8}" type="pres">
      <dgm:prSet presAssocID="{63403F8D-10C8-4790-BFBE-ECD79D7A73D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61CAAD-B11D-4E00-9252-9B81978CD436}" type="pres">
      <dgm:prSet presAssocID="{63403F8D-10C8-4790-BFBE-ECD79D7A73D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4D680B-1B38-4884-B94D-D8049C0891E3}" type="pres">
      <dgm:prSet presAssocID="{63403F8D-10C8-4790-BFBE-ECD79D7A73D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A74554F-FE6B-4783-BA58-EBF7854A7A64}" type="pres">
      <dgm:prSet presAssocID="{63403F8D-10C8-4790-BFBE-ECD79D7A73D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CDF67E-5731-43FC-908F-7F4C2847E2B2}" type="pres">
      <dgm:prSet presAssocID="{63403F8D-10C8-4790-BFBE-ECD79D7A73D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445CD3F-7D3B-4623-8EFE-8DD2D9BD65C9}" srcId="{63403F8D-10C8-4790-BFBE-ECD79D7A73DE}" destId="{45D14E89-4370-449B-A926-733E06C0054C}" srcOrd="3" destOrd="0" parTransId="{CBAB1C58-6302-4980-B56A-DBE3F6315929}" sibTransId="{C5426728-E728-4193-B856-4211FB5615B9}"/>
    <dgm:cxn modelId="{9B3667F3-32C8-4C1C-A811-0BE06C6960E7}" type="presOf" srcId="{E9C4C454-77CE-479C-BDBF-735A69671778}" destId="{50B9685B-3A81-4FF8-9FB0-1864F4EFC9AE}" srcOrd="0" destOrd="0" presId="urn:microsoft.com/office/officeart/2005/8/layout/vProcess5"/>
    <dgm:cxn modelId="{2461BAF6-C264-4DC0-BACA-B0C5B3F46E87}" type="presOf" srcId="{7B7694ED-BA10-47B3-A222-D206A630A58B}" destId="{17AC25FA-0CF8-419A-A39F-0517C9D5D8CC}" srcOrd="0" destOrd="0" presId="urn:microsoft.com/office/officeart/2005/8/layout/vProcess5"/>
    <dgm:cxn modelId="{34D545E2-751C-4299-B287-45C244A68213}" type="presOf" srcId="{D21CBAE0-6E32-4ADD-893B-F9DEA00FAF78}" destId="{FAD20125-0F23-4834-94BB-8BA6DAD7FAC8}" srcOrd="0" destOrd="0" presId="urn:microsoft.com/office/officeart/2005/8/layout/vProcess5"/>
    <dgm:cxn modelId="{D85D2665-7EE2-4BE5-90ED-1577D8674FED}" type="presOf" srcId="{45D14E89-4370-449B-A926-733E06C0054C}" destId="{CD5E9691-6FDD-4A78-8DF4-2488B38DFD0F}" srcOrd="0" destOrd="0" presId="urn:microsoft.com/office/officeart/2005/8/layout/vProcess5"/>
    <dgm:cxn modelId="{09ECD2D0-1D3B-4899-9B67-818EF58AA339}" type="presOf" srcId="{7B7694ED-BA10-47B3-A222-D206A630A58B}" destId="{6A74554F-FE6B-4783-BA58-EBF7854A7A64}" srcOrd="1" destOrd="0" presId="urn:microsoft.com/office/officeart/2005/8/layout/vProcess5"/>
    <dgm:cxn modelId="{63DAAB3B-EDDF-4C72-AF21-3FBD5B213AA2}" type="presOf" srcId="{15060B79-8693-4DEB-BC11-6C2A80E93798}" destId="{242F8EAE-E618-4F24-86EB-5C6CB63984B9}" srcOrd="0" destOrd="0" presId="urn:microsoft.com/office/officeart/2005/8/layout/vProcess5"/>
    <dgm:cxn modelId="{891C7915-F11E-450F-A5D3-28B7FF43C992}" srcId="{63403F8D-10C8-4790-BFBE-ECD79D7A73DE}" destId="{6E0E166E-BD72-4ED1-8D12-EA7C80D89A1C}" srcOrd="0" destOrd="0" parTransId="{76596D64-5BF1-4360-A936-F915BA8AC517}" sibTransId="{E9C4C454-77CE-479C-BDBF-735A69671778}"/>
    <dgm:cxn modelId="{3A8D409E-642E-4196-898E-F5B60E449B35}" type="presOf" srcId="{63403F8D-10C8-4790-BFBE-ECD79D7A73DE}" destId="{B3F0D103-3F0B-4DF4-90E2-932D75E6750B}" srcOrd="0" destOrd="0" presId="urn:microsoft.com/office/officeart/2005/8/layout/vProcess5"/>
    <dgm:cxn modelId="{99789ACD-D868-47F5-9DC8-BFCB269479FD}" type="presOf" srcId="{6E0E166E-BD72-4ED1-8D12-EA7C80D89A1C}" destId="{65038305-82F5-4F93-B808-2D7CAD9F9F73}" srcOrd="0" destOrd="0" presId="urn:microsoft.com/office/officeart/2005/8/layout/vProcess5"/>
    <dgm:cxn modelId="{02017E38-295B-4B62-8B58-A57EE9069549}" type="presOf" srcId="{08D2711A-7101-4714-8DB2-16A3E7FD88E7}" destId="{5F29CAB4-1B78-4235-998A-5FA9BC29CA5B}" srcOrd="0" destOrd="0" presId="urn:microsoft.com/office/officeart/2005/8/layout/vProcess5"/>
    <dgm:cxn modelId="{30F8BEDB-DF9D-4A1E-ACB0-E85175D8384F}" type="presOf" srcId="{15060B79-8693-4DEB-BC11-6C2A80E93798}" destId="{2B4D680B-1B38-4884-B94D-D8049C0891E3}" srcOrd="1" destOrd="0" presId="urn:microsoft.com/office/officeart/2005/8/layout/vProcess5"/>
    <dgm:cxn modelId="{22240406-970D-4AC8-950D-EB477C2436AF}" srcId="{63403F8D-10C8-4790-BFBE-ECD79D7A73DE}" destId="{15060B79-8693-4DEB-BC11-6C2A80E93798}" srcOrd="1" destOrd="0" parTransId="{EA417B23-1EC8-4A5C-B233-6DC3F8ECEA70}" sibTransId="{08D2711A-7101-4714-8DB2-16A3E7FD88E7}"/>
    <dgm:cxn modelId="{A2AE6D7A-F6B2-4EC6-8D65-27AF3ECA370A}" srcId="{63403F8D-10C8-4790-BFBE-ECD79D7A73DE}" destId="{7B7694ED-BA10-47B3-A222-D206A630A58B}" srcOrd="2" destOrd="0" parTransId="{C0132137-77D4-4B30-8344-C58AEC183E6A}" sibTransId="{D21CBAE0-6E32-4ADD-893B-F9DEA00FAF78}"/>
    <dgm:cxn modelId="{E607E630-EB24-40CD-B057-5292C9FD6049}" type="presOf" srcId="{6E0E166E-BD72-4ED1-8D12-EA7C80D89A1C}" destId="{D961CAAD-B11D-4E00-9252-9B81978CD436}" srcOrd="1" destOrd="0" presId="urn:microsoft.com/office/officeart/2005/8/layout/vProcess5"/>
    <dgm:cxn modelId="{20A375BD-6E12-42AA-B767-345310A14454}" type="presOf" srcId="{45D14E89-4370-449B-A926-733E06C0054C}" destId="{E2CDF67E-5731-43FC-908F-7F4C2847E2B2}" srcOrd="1" destOrd="0" presId="urn:microsoft.com/office/officeart/2005/8/layout/vProcess5"/>
    <dgm:cxn modelId="{73F554F6-34F4-400A-8DB7-1A762DB89EA5}" type="presParOf" srcId="{B3F0D103-3F0B-4DF4-90E2-932D75E6750B}" destId="{4C5A8AFB-81C3-41FF-8093-5E22B17E95BA}" srcOrd="0" destOrd="0" presId="urn:microsoft.com/office/officeart/2005/8/layout/vProcess5"/>
    <dgm:cxn modelId="{C393BF7D-8621-425F-A3A0-BDAC899641A0}" type="presParOf" srcId="{B3F0D103-3F0B-4DF4-90E2-932D75E6750B}" destId="{65038305-82F5-4F93-B808-2D7CAD9F9F73}" srcOrd="1" destOrd="0" presId="urn:microsoft.com/office/officeart/2005/8/layout/vProcess5"/>
    <dgm:cxn modelId="{B2E688EA-8551-4505-8B92-49C30A34F569}" type="presParOf" srcId="{B3F0D103-3F0B-4DF4-90E2-932D75E6750B}" destId="{242F8EAE-E618-4F24-86EB-5C6CB63984B9}" srcOrd="2" destOrd="0" presId="urn:microsoft.com/office/officeart/2005/8/layout/vProcess5"/>
    <dgm:cxn modelId="{F64A6E6A-6B26-433D-A8FE-1D45F6897311}" type="presParOf" srcId="{B3F0D103-3F0B-4DF4-90E2-932D75E6750B}" destId="{17AC25FA-0CF8-419A-A39F-0517C9D5D8CC}" srcOrd="3" destOrd="0" presId="urn:microsoft.com/office/officeart/2005/8/layout/vProcess5"/>
    <dgm:cxn modelId="{7AD9343F-16D3-4263-8A06-43DD1752AA50}" type="presParOf" srcId="{B3F0D103-3F0B-4DF4-90E2-932D75E6750B}" destId="{CD5E9691-6FDD-4A78-8DF4-2488B38DFD0F}" srcOrd="4" destOrd="0" presId="urn:microsoft.com/office/officeart/2005/8/layout/vProcess5"/>
    <dgm:cxn modelId="{0228F2C8-8525-4B3C-A3AB-F9A52D29BFD3}" type="presParOf" srcId="{B3F0D103-3F0B-4DF4-90E2-932D75E6750B}" destId="{50B9685B-3A81-4FF8-9FB0-1864F4EFC9AE}" srcOrd="5" destOrd="0" presId="urn:microsoft.com/office/officeart/2005/8/layout/vProcess5"/>
    <dgm:cxn modelId="{213C03C5-B16D-4E75-8F42-EEEA2E5FBC4C}" type="presParOf" srcId="{B3F0D103-3F0B-4DF4-90E2-932D75E6750B}" destId="{5F29CAB4-1B78-4235-998A-5FA9BC29CA5B}" srcOrd="6" destOrd="0" presId="urn:microsoft.com/office/officeart/2005/8/layout/vProcess5"/>
    <dgm:cxn modelId="{83A145D4-E709-441A-9E15-90C69944D5B9}" type="presParOf" srcId="{B3F0D103-3F0B-4DF4-90E2-932D75E6750B}" destId="{FAD20125-0F23-4834-94BB-8BA6DAD7FAC8}" srcOrd="7" destOrd="0" presId="urn:microsoft.com/office/officeart/2005/8/layout/vProcess5"/>
    <dgm:cxn modelId="{C88D3B1D-9C0A-44B6-9407-2E6CC7C6E35A}" type="presParOf" srcId="{B3F0D103-3F0B-4DF4-90E2-932D75E6750B}" destId="{D961CAAD-B11D-4E00-9252-9B81978CD436}" srcOrd="8" destOrd="0" presId="urn:microsoft.com/office/officeart/2005/8/layout/vProcess5"/>
    <dgm:cxn modelId="{89437608-6E92-473F-B415-9A862B4E0C21}" type="presParOf" srcId="{B3F0D103-3F0B-4DF4-90E2-932D75E6750B}" destId="{2B4D680B-1B38-4884-B94D-D8049C0891E3}" srcOrd="9" destOrd="0" presId="urn:microsoft.com/office/officeart/2005/8/layout/vProcess5"/>
    <dgm:cxn modelId="{6B2E7170-1495-41D7-BCAA-34094019BCF5}" type="presParOf" srcId="{B3F0D103-3F0B-4DF4-90E2-932D75E6750B}" destId="{6A74554F-FE6B-4783-BA58-EBF7854A7A64}" srcOrd="10" destOrd="0" presId="urn:microsoft.com/office/officeart/2005/8/layout/vProcess5"/>
    <dgm:cxn modelId="{BB99315F-DEDE-414F-90AD-F7C7182D6A33}" type="presParOf" srcId="{B3F0D103-3F0B-4DF4-90E2-932D75E6750B}" destId="{E2CDF67E-5731-43FC-908F-7F4C2847E2B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A3792C-302D-4E39-A626-5964ED0BA516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F957A6A-3E39-4537-B838-4F001BC91C2E}">
      <dgm:prSet/>
      <dgm:spPr/>
      <dgm:t>
        <a:bodyPr/>
        <a:lstStyle/>
        <a:p>
          <a:r>
            <a:rPr lang="hr-HR"/>
            <a:t>Franci zavladali sjevernom Galijom</a:t>
          </a:r>
          <a:endParaRPr lang="en-US" dirty="0"/>
        </a:p>
      </dgm:t>
    </dgm:pt>
    <dgm:pt modelId="{297A37DF-755E-4C9D-B1E2-96AA9F0B582F}" type="parTrans" cxnId="{3046C873-2BCF-4A75-A7F6-F03CA308D210}">
      <dgm:prSet/>
      <dgm:spPr/>
      <dgm:t>
        <a:bodyPr/>
        <a:lstStyle/>
        <a:p>
          <a:endParaRPr lang="en-US"/>
        </a:p>
      </dgm:t>
    </dgm:pt>
    <dgm:pt modelId="{1C2D05A5-125B-4AFF-9B0C-1AE5656E92DB}" type="sibTrans" cxnId="{3046C873-2BCF-4A75-A7F6-F03CA308D210}">
      <dgm:prSet/>
      <dgm:spPr/>
      <dgm:t>
        <a:bodyPr/>
        <a:lstStyle/>
        <a:p>
          <a:endParaRPr lang="en-US"/>
        </a:p>
      </dgm:t>
    </dgm:pt>
    <dgm:pt modelId="{1BC487C4-CE0C-4E1C-82B8-9827DBE9E534}">
      <dgm:prSet/>
      <dgm:spPr/>
      <dgm:t>
        <a:bodyPr/>
        <a:lstStyle/>
        <a:p>
          <a:r>
            <a:rPr lang="hr-HR"/>
            <a:t>Burgundi zavladali jugoistočnom Galijom</a:t>
          </a:r>
          <a:endParaRPr lang="en-US"/>
        </a:p>
      </dgm:t>
    </dgm:pt>
    <dgm:pt modelId="{44496183-2B02-4535-9319-657FE2F1FE84}" type="parTrans" cxnId="{E1ACE3CF-4F19-4341-BA78-230AB7B3BC10}">
      <dgm:prSet/>
      <dgm:spPr/>
      <dgm:t>
        <a:bodyPr/>
        <a:lstStyle/>
        <a:p>
          <a:endParaRPr lang="en-US"/>
        </a:p>
      </dgm:t>
    </dgm:pt>
    <dgm:pt modelId="{DD07738D-CAD0-48BE-A483-5B828000237C}" type="sibTrans" cxnId="{E1ACE3CF-4F19-4341-BA78-230AB7B3BC10}">
      <dgm:prSet/>
      <dgm:spPr/>
      <dgm:t>
        <a:bodyPr/>
        <a:lstStyle/>
        <a:p>
          <a:endParaRPr lang="en-US"/>
        </a:p>
      </dgm:t>
    </dgm:pt>
    <dgm:pt modelId="{3AFFEA77-53AD-4E77-9F07-062BCA4F2F47}">
      <dgm:prSet/>
      <dgm:spPr/>
      <dgm:t>
        <a:bodyPr/>
        <a:lstStyle/>
        <a:p>
          <a:r>
            <a:rPr lang="hr-HR"/>
            <a:t>Vizigoti zavladali južnom Galijom i Hispanijom</a:t>
          </a:r>
          <a:endParaRPr lang="en-US"/>
        </a:p>
      </dgm:t>
    </dgm:pt>
    <dgm:pt modelId="{3EAF4B1B-CCB2-4BAF-9B26-828F4612255A}" type="parTrans" cxnId="{C3505F23-B532-4DE3-A736-7B026AA6AEC9}">
      <dgm:prSet/>
      <dgm:spPr/>
      <dgm:t>
        <a:bodyPr/>
        <a:lstStyle/>
        <a:p>
          <a:endParaRPr lang="en-US"/>
        </a:p>
      </dgm:t>
    </dgm:pt>
    <dgm:pt modelId="{A9F1FC8C-C47A-462E-B336-B2C539A0AF6B}" type="sibTrans" cxnId="{C3505F23-B532-4DE3-A736-7B026AA6AEC9}">
      <dgm:prSet/>
      <dgm:spPr/>
      <dgm:t>
        <a:bodyPr/>
        <a:lstStyle/>
        <a:p>
          <a:endParaRPr lang="en-US"/>
        </a:p>
      </dgm:t>
    </dgm:pt>
    <dgm:pt modelId="{7CA99827-E730-45C7-930A-2EDE0FC0E57C}">
      <dgm:prSet/>
      <dgm:spPr/>
      <dgm:t>
        <a:bodyPr/>
        <a:lstStyle/>
        <a:p>
          <a:r>
            <a:rPr lang="hr-HR"/>
            <a:t>Vandali u V. stoljeću opustošili Rim</a:t>
          </a:r>
          <a:endParaRPr lang="en-US"/>
        </a:p>
      </dgm:t>
    </dgm:pt>
    <dgm:pt modelId="{F0B2B30A-6E08-482E-BE61-DDE5624CF802}" type="parTrans" cxnId="{193CDAA0-3CC3-4DA5-9C2F-E6E65FE4EBE6}">
      <dgm:prSet/>
      <dgm:spPr/>
      <dgm:t>
        <a:bodyPr/>
        <a:lstStyle/>
        <a:p>
          <a:endParaRPr lang="en-US"/>
        </a:p>
      </dgm:t>
    </dgm:pt>
    <dgm:pt modelId="{D1AA9AF1-E831-4672-B4CB-162007F5C867}" type="sibTrans" cxnId="{193CDAA0-3CC3-4DA5-9C2F-E6E65FE4EBE6}">
      <dgm:prSet/>
      <dgm:spPr/>
      <dgm:t>
        <a:bodyPr/>
        <a:lstStyle/>
        <a:p>
          <a:endParaRPr lang="en-US"/>
        </a:p>
      </dgm:t>
    </dgm:pt>
    <dgm:pt modelId="{BDA4D6C7-51F8-4C58-A524-B539739BCEFC}">
      <dgm:prSet/>
      <dgm:spPr/>
      <dgm:t>
        <a:bodyPr/>
        <a:lstStyle/>
        <a:p>
          <a:r>
            <a:rPr lang="hr-HR"/>
            <a:t>Propast antičkog Rima</a:t>
          </a:r>
          <a:endParaRPr lang="en-US"/>
        </a:p>
      </dgm:t>
    </dgm:pt>
    <dgm:pt modelId="{78CDC810-7C1E-46B7-997B-ED5E32B84CCB}" type="parTrans" cxnId="{52828363-B4AC-40AB-A22D-B31E6EEFDD2D}">
      <dgm:prSet/>
      <dgm:spPr/>
      <dgm:t>
        <a:bodyPr/>
        <a:lstStyle/>
        <a:p>
          <a:endParaRPr lang="en-US"/>
        </a:p>
      </dgm:t>
    </dgm:pt>
    <dgm:pt modelId="{AEE42C94-D74D-430D-A6B0-87418AAA39ED}" type="sibTrans" cxnId="{52828363-B4AC-40AB-A22D-B31E6EEFDD2D}">
      <dgm:prSet/>
      <dgm:spPr/>
      <dgm:t>
        <a:bodyPr/>
        <a:lstStyle/>
        <a:p>
          <a:endParaRPr lang="en-US"/>
        </a:p>
      </dgm:t>
    </dgm:pt>
    <dgm:pt modelId="{1703CE44-7291-4A57-87FE-A390281E916D}" type="pres">
      <dgm:prSet presAssocID="{10A3792C-302D-4E39-A626-5964ED0BA51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F149840-3237-4166-A8D6-A5C10EFECF32}" type="pres">
      <dgm:prSet presAssocID="{10A3792C-302D-4E39-A626-5964ED0BA516}" presName="dummyMaxCanvas" presStyleCnt="0">
        <dgm:presLayoutVars/>
      </dgm:prSet>
      <dgm:spPr/>
    </dgm:pt>
    <dgm:pt modelId="{EABA8D27-2353-4C32-A252-BD823B53D1A5}" type="pres">
      <dgm:prSet presAssocID="{10A3792C-302D-4E39-A626-5964ED0BA51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504B384-3BA9-48A8-AE30-61415BB2F053}" type="pres">
      <dgm:prSet presAssocID="{10A3792C-302D-4E39-A626-5964ED0BA51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AE9B919-7AA8-4FA2-B1D5-00F8EC45A3D5}" type="pres">
      <dgm:prSet presAssocID="{10A3792C-302D-4E39-A626-5964ED0BA51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6EAA76-1D6D-46E5-B0B5-7F4FB9729DDB}" type="pres">
      <dgm:prSet presAssocID="{10A3792C-302D-4E39-A626-5964ED0BA51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0A0D4D-C9E8-43D2-8AAB-A0EA984D7EA9}" type="pres">
      <dgm:prSet presAssocID="{10A3792C-302D-4E39-A626-5964ED0BA51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3D6385F-9FAA-4742-A563-36196772FFAE}" type="pres">
      <dgm:prSet presAssocID="{10A3792C-302D-4E39-A626-5964ED0BA51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67957B3-FAFF-4A6F-B64B-DB0AA36714A1}" type="pres">
      <dgm:prSet presAssocID="{10A3792C-302D-4E39-A626-5964ED0BA51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127A5D-D36A-456A-86B6-624E4E45D344}" type="pres">
      <dgm:prSet presAssocID="{10A3792C-302D-4E39-A626-5964ED0BA51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F0A17A-5162-4522-BB75-C361D1770CB6}" type="pres">
      <dgm:prSet presAssocID="{10A3792C-302D-4E39-A626-5964ED0BA51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343D0C2-2477-448F-9C58-E13626D748A2}" type="pres">
      <dgm:prSet presAssocID="{10A3792C-302D-4E39-A626-5964ED0BA51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B7108C1-93F8-4D07-B084-6FDCBA1673C9}" type="pres">
      <dgm:prSet presAssocID="{10A3792C-302D-4E39-A626-5964ED0BA51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45238F7-0EF5-46DB-8908-06AE66B720ED}" type="pres">
      <dgm:prSet presAssocID="{10A3792C-302D-4E39-A626-5964ED0BA51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97523F-2DB0-43D8-9257-124675223BE8}" type="pres">
      <dgm:prSet presAssocID="{10A3792C-302D-4E39-A626-5964ED0BA51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A84D8B4-6822-4B77-ABB1-70CD705EE829}" type="pres">
      <dgm:prSet presAssocID="{10A3792C-302D-4E39-A626-5964ED0BA51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6E3AA6C-C512-4859-B38E-B03356A810F2}" type="presOf" srcId="{BDA4D6C7-51F8-4C58-A524-B539739BCEFC}" destId="{0A84D8B4-6822-4B77-ABB1-70CD705EE829}" srcOrd="1" destOrd="0" presId="urn:microsoft.com/office/officeart/2005/8/layout/vProcess5"/>
    <dgm:cxn modelId="{3046C873-2BCF-4A75-A7F6-F03CA308D210}" srcId="{10A3792C-302D-4E39-A626-5964ED0BA516}" destId="{2F957A6A-3E39-4537-B838-4F001BC91C2E}" srcOrd="0" destOrd="0" parTransId="{297A37DF-755E-4C9D-B1E2-96AA9F0B582F}" sibTransId="{1C2D05A5-125B-4AFF-9B0C-1AE5656E92DB}"/>
    <dgm:cxn modelId="{193CDAA0-3CC3-4DA5-9C2F-E6E65FE4EBE6}" srcId="{10A3792C-302D-4E39-A626-5964ED0BA516}" destId="{7CA99827-E730-45C7-930A-2EDE0FC0E57C}" srcOrd="3" destOrd="0" parTransId="{F0B2B30A-6E08-482E-BE61-DDE5624CF802}" sibTransId="{D1AA9AF1-E831-4672-B4CB-162007F5C867}"/>
    <dgm:cxn modelId="{92D8D46D-17C9-455F-9B6C-DC8AD50B4C8A}" type="presOf" srcId="{3AFFEA77-53AD-4E77-9F07-062BCA4F2F47}" destId="{8AE9B919-7AA8-4FA2-B1D5-00F8EC45A3D5}" srcOrd="0" destOrd="0" presId="urn:microsoft.com/office/officeart/2005/8/layout/vProcess5"/>
    <dgm:cxn modelId="{C3505F23-B532-4DE3-A736-7B026AA6AEC9}" srcId="{10A3792C-302D-4E39-A626-5964ED0BA516}" destId="{3AFFEA77-53AD-4E77-9F07-062BCA4F2F47}" srcOrd="2" destOrd="0" parTransId="{3EAF4B1B-CCB2-4BAF-9B26-828F4612255A}" sibTransId="{A9F1FC8C-C47A-462E-B336-B2C539A0AF6B}"/>
    <dgm:cxn modelId="{3936B1FC-5568-4AC2-9DC6-613BF1E55C65}" type="presOf" srcId="{7CA99827-E730-45C7-930A-2EDE0FC0E57C}" destId="{4297523F-2DB0-43D8-9257-124675223BE8}" srcOrd="1" destOrd="0" presId="urn:microsoft.com/office/officeart/2005/8/layout/vProcess5"/>
    <dgm:cxn modelId="{33E8D32D-2258-44B6-8B44-3DE35C51D6A5}" type="presOf" srcId="{BDA4D6C7-51F8-4C58-A524-B539739BCEFC}" destId="{AC0A0D4D-C9E8-43D2-8AAB-A0EA984D7EA9}" srcOrd="0" destOrd="0" presId="urn:microsoft.com/office/officeart/2005/8/layout/vProcess5"/>
    <dgm:cxn modelId="{6D101B59-27AF-4D25-870B-6DE0AF28EE5C}" type="presOf" srcId="{A9F1FC8C-C47A-462E-B336-B2C539A0AF6B}" destId="{F6127A5D-D36A-456A-86B6-624E4E45D344}" srcOrd="0" destOrd="0" presId="urn:microsoft.com/office/officeart/2005/8/layout/vProcess5"/>
    <dgm:cxn modelId="{3C2A7832-4550-444E-820A-B13D90267BE8}" type="presOf" srcId="{10A3792C-302D-4E39-A626-5964ED0BA516}" destId="{1703CE44-7291-4A57-87FE-A390281E916D}" srcOrd="0" destOrd="0" presId="urn:microsoft.com/office/officeart/2005/8/layout/vProcess5"/>
    <dgm:cxn modelId="{7B6AE6EE-D74A-4ED2-9360-4F3272869620}" type="presOf" srcId="{1BC487C4-CE0C-4E1C-82B8-9827DBE9E534}" destId="{B504B384-3BA9-48A8-AE30-61415BB2F053}" srcOrd="0" destOrd="0" presId="urn:microsoft.com/office/officeart/2005/8/layout/vProcess5"/>
    <dgm:cxn modelId="{52828363-B4AC-40AB-A22D-B31E6EEFDD2D}" srcId="{10A3792C-302D-4E39-A626-5964ED0BA516}" destId="{BDA4D6C7-51F8-4C58-A524-B539739BCEFC}" srcOrd="4" destOrd="0" parTransId="{78CDC810-7C1E-46B7-997B-ED5E32B84CCB}" sibTransId="{AEE42C94-D74D-430D-A6B0-87418AAA39ED}"/>
    <dgm:cxn modelId="{27391532-7D5E-48CA-A381-7A1A6B0B5DEB}" type="presOf" srcId="{1C2D05A5-125B-4AFF-9B0C-1AE5656E92DB}" destId="{B3D6385F-9FAA-4742-A563-36196772FFAE}" srcOrd="0" destOrd="0" presId="urn:microsoft.com/office/officeart/2005/8/layout/vProcess5"/>
    <dgm:cxn modelId="{5983374F-6F1D-4306-B1CC-44F28A22AF57}" type="presOf" srcId="{3AFFEA77-53AD-4E77-9F07-062BCA4F2F47}" destId="{B45238F7-0EF5-46DB-8908-06AE66B720ED}" srcOrd="1" destOrd="0" presId="urn:microsoft.com/office/officeart/2005/8/layout/vProcess5"/>
    <dgm:cxn modelId="{58C66428-8A46-4C78-B420-EEF25A6EF180}" type="presOf" srcId="{DD07738D-CAD0-48BE-A483-5B828000237C}" destId="{667957B3-FAFF-4A6F-B64B-DB0AA36714A1}" srcOrd="0" destOrd="0" presId="urn:microsoft.com/office/officeart/2005/8/layout/vProcess5"/>
    <dgm:cxn modelId="{E1ACE3CF-4F19-4341-BA78-230AB7B3BC10}" srcId="{10A3792C-302D-4E39-A626-5964ED0BA516}" destId="{1BC487C4-CE0C-4E1C-82B8-9827DBE9E534}" srcOrd="1" destOrd="0" parTransId="{44496183-2B02-4535-9319-657FE2F1FE84}" sibTransId="{DD07738D-CAD0-48BE-A483-5B828000237C}"/>
    <dgm:cxn modelId="{097304EE-2EBD-4F2C-B365-293FCBAE5F60}" type="presOf" srcId="{D1AA9AF1-E831-4672-B4CB-162007F5C867}" destId="{3BF0A17A-5162-4522-BB75-C361D1770CB6}" srcOrd="0" destOrd="0" presId="urn:microsoft.com/office/officeart/2005/8/layout/vProcess5"/>
    <dgm:cxn modelId="{4DB760CE-A2DF-4B9C-B279-E319D672D9AA}" type="presOf" srcId="{1BC487C4-CE0C-4E1C-82B8-9827DBE9E534}" destId="{4B7108C1-93F8-4D07-B084-6FDCBA1673C9}" srcOrd="1" destOrd="0" presId="urn:microsoft.com/office/officeart/2005/8/layout/vProcess5"/>
    <dgm:cxn modelId="{0DF025DE-6BE0-4779-8A40-22CFBEFD5923}" type="presOf" srcId="{2F957A6A-3E39-4537-B838-4F001BC91C2E}" destId="{5343D0C2-2477-448F-9C58-E13626D748A2}" srcOrd="1" destOrd="0" presId="urn:microsoft.com/office/officeart/2005/8/layout/vProcess5"/>
    <dgm:cxn modelId="{911511A3-CE04-4693-8E91-530E36531CD6}" type="presOf" srcId="{7CA99827-E730-45C7-930A-2EDE0FC0E57C}" destId="{BE6EAA76-1D6D-46E5-B0B5-7F4FB9729DDB}" srcOrd="0" destOrd="0" presId="urn:microsoft.com/office/officeart/2005/8/layout/vProcess5"/>
    <dgm:cxn modelId="{8014390D-53EC-4471-8137-D68421DE4F0F}" type="presOf" srcId="{2F957A6A-3E39-4537-B838-4F001BC91C2E}" destId="{EABA8D27-2353-4C32-A252-BD823B53D1A5}" srcOrd="0" destOrd="0" presId="urn:microsoft.com/office/officeart/2005/8/layout/vProcess5"/>
    <dgm:cxn modelId="{37D650FB-0BF1-4171-88AA-B39A582B72A3}" type="presParOf" srcId="{1703CE44-7291-4A57-87FE-A390281E916D}" destId="{4F149840-3237-4166-A8D6-A5C10EFECF32}" srcOrd="0" destOrd="0" presId="urn:microsoft.com/office/officeart/2005/8/layout/vProcess5"/>
    <dgm:cxn modelId="{4B363504-561B-4138-9889-C0BA5F295775}" type="presParOf" srcId="{1703CE44-7291-4A57-87FE-A390281E916D}" destId="{EABA8D27-2353-4C32-A252-BD823B53D1A5}" srcOrd="1" destOrd="0" presId="urn:microsoft.com/office/officeart/2005/8/layout/vProcess5"/>
    <dgm:cxn modelId="{965C9055-DD5A-464E-93F6-E09E10FFB88E}" type="presParOf" srcId="{1703CE44-7291-4A57-87FE-A390281E916D}" destId="{B504B384-3BA9-48A8-AE30-61415BB2F053}" srcOrd="2" destOrd="0" presId="urn:microsoft.com/office/officeart/2005/8/layout/vProcess5"/>
    <dgm:cxn modelId="{BF7147AF-2918-45D2-BF11-EAD368BB4A69}" type="presParOf" srcId="{1703CE44-7291-4A57-87FE-A390281E916D}" destId="{8AE9B919-7AA8-4FA2-B1D5-00F8EC45A3D5}" srcOrd="3" destOrd="0" presId="urn:microsoft.com/office/officeart/2005/8/layout/vProcess5"/>
    <dgm:cxn modelId="{6FE936FB-32C5-454F-B725-EE1B2EC14527}" type="presParOf" srcId="{1703CE44-7291-4A57-87FE-A390281E916D}" destId="{BE6EAA76-1D6D-46E5-B0B5-7F4FB9729DDB}" srcOrd="4" destOrd="0" presId="urn:microsoft.com/office/officeart/2005/8/layout/vProcess5"/>
    <dgm:cxn modelId="{818B416E-4035-470F-B193-E18FFEB84906}" type="presParOf" srcId="{1703CE44-7291-4A57-87FE-A390281E916D}" destId="{AC0A0D4D-C9E8-43D2-8AAB-A0EA984D7EA9}" srcOrd="5" destOrd="0" presId="urn:microsoft.com/office/officeart/2005/8/layout/vProcess5"/>
    <dgm:cxn modelId="{4E3AA365-EEF7-4B12-B913-7BF6E21E511B}" type="presParOf" srcId="{1703CE44-7291-4A57-87FE-A390281E916D}" destId="{B3D6385F-9FAA-4742-A563-36196772FFAE}" srcOrd="6" destOrd="0" presId="urn:microsoft.com/office/officeart/2005/8/layout/vProcess5"/>
    <dgm:cxn modelId="{B99F0694-37D6-4F67-BFD7-95825141A220}" type="presParOf" srcId="{1703CE44-7291-4A57-87FE-A390281E916D}" destId="{667957B3-FAFF-4A6F-B64B-DB0AA36714A1}" srcOrd="7" destOrd="0" presId="urn:microsoft.com/office/officeart/2005/8/layout/vProcess5"/>
    <dgm:cxn modelId="{CCC83E92-8FF0-4DB3-920E-F68C8C0D37A1}" type="presParOf" srcId="{1703CE44-7291-4A57-87FE-A390281E916D}" destId="{F6127A5D-D36A-456A-86B6-624E4E45D344}" srcOrd="8" destOrd="0" presId="urn:microsoft.com/office/officeart/2005/8/layout/vProcess5"/>
    <dgm:cxn modelId="{DEB1ED0E-40F2-404C-9487-C783757D118E}" type="presParOf" srcId="{1703CE44-7291-4A57-87FE-A390281E916D}" destId="{3BF0A17A-5162-4522-BB75-C361D1770CB6}" srcOrd="9" destOrd="0" presId="urn:microsoft.com/office/officeart/2005/8/layout/vProcess5"/>
    <dgm:cxn modelId="{ACE181A2-BC6A-4488-A88B-0EE63982C90E}" type="presParOf" srcId="{1703CE44-7291-4A57-87FE-A390281E916D}" destId="{5343D0C2-2477-448F-9C58-E13626D748A2}" srcOrd="10" destOrd="0" presId="urn:microsoft.com/office/officeart/2005/8/layout/vProcess5"/>
    <dgm:cxn modelId="{18B3DEB2-208D-4419-A9B1-577FBEB214BE}" type="presParOf" srcId="{1703CE44-7291-4A57-87FE-A390281E916D}" destId="{4B7108C1-93F8-4D07-B084-6FDCBA1673C9}" srcOrd="11" destOrd="0" presId="urn:microsoft.com/office/officeart/2005/8/layout/vProcess5"/>
    <dgm:cxn modelId="{03905AA0-22DF-41A8-ABCC-50A6A88176F4}" type="presParOf" srcId="{1703CE44-7291-4A57-87FE-A390281E916D}" destId="{B45238F7-0EF5-46DB-8908-06AE66B720ED}" srcOrd="12" destOrd="0" presId="urn:microsoft.com/office/officeart/2005/8/layout/vProcess5"/>
    <dgm:cxn modelId="{5DC94203-01EA-4C64-A5BE-B55B8EECC6DD}" type="presParOf" srcId="{1703CE44-7291-4A57-87FE-A390281E916D}" destId="{4297523F-2DB0-43D8-9257-124675223BE8}" srcOrd="13" destOrd="0" presId="urn:microsoft.com/office/officeart/2005/8/layout/vProcess5"/>
    <dgm:cxn modelId="{4A1F0527-A404-48FB-8C5E-80E4BBE6432C}" type="presParOf" srcId="{1703CE44-7291-4A57-87FE-A390281E916D}" destId="{0A84D8B4-6822-4B77-ABB1-70CD705EE82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BD4E63-A511-4AB8-BC32-B135B92D739A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992B4DA-C611-4B70-9814-8AD8B561C314}">
      <dgm:prSet/>
      <dgm:spPr/>
      <dgm:t>
        <a:bodyPr/>
        <a:lstStyle/>
        <a:p>
          <a:r>
            <a:rPr lang="hr-HR" dirty="0"/>
            <a:t>Nakon pustošenja Rima vladare ZRC biraju germanski vojni zapovjednici</a:t>
          </a:r>
          <a:endParaRPr lang="en-US" dirty="0"/>
        </a:p>
      </dgm:t>
    </dgm:pt>
    <dgm:pt modelId="{68880EB1-8553-49DB-9185-88D5D7000584}" type="parTrans" cxnId="{CF021F72-4F46-492C-9D49-12D709A3EF25}">
      <dgm:prSet/>
      <dgm:spPr/>
      <dgm:t>
        <a:bodyPr/>
        <a:lstStyle/>
        <a:p>
          <a:endParaRPr lang="en-US"/>
        </a:p>
      </dgm:t>
    </dgm:pt>
    <dgm:pt modelId="{2551B2FC-E04B-4A2C-AAD5-C95CF1F94ED8}" type="sibTrans" cxnId="{CF021F72-4F46-492C-9D49-12D709A3EF25}">
      <dgm:prSet/>
      <dgm:spPr/>
      <dgm:t>
        <a:bodyPr/>
        <a:lstStyle/>
        <a:p>
          <a:endParaRPr lang="en-US"/>
        </a:p>
      </dgm:t>
    </dgm:pt>
    <dgm:pt modelId="{3726E3FC-245F-415F-B80A-B33BF3C6CE6A}">
      <dgm:prSet/>
      <dgm:spPr/>
      <dgm:t>
        <a:bodyPr/>
        <a:lstStyle/>
        <a:p>
          <a:r>
            <a:rPr lang="hr-HR"/>
            <a:t>Sukob germanskih vojnika s carom</a:t>
          </a:r>
          <a:endParaRPr lang="en-US"/>
        </a:p>
      </dgm:t>
    </dgm:pt>
    <dgm:pt modelId="{1799862B-998E-40A2-9CAF-723D0E60E640}" type="parTrans" cxnId="{757AF758-0639-4501-8A5B-5867F1493EF7}">
      <dgm:prSet/>
      <dgm:spPr/>
      <dgm:t>
        <a:bodyPr/>
        <a:lstStyle/>
        <a:p>
          <a:endParaRPr lang="en-US"/>
        </a:p>
      </dgm:t>
    </dgm:pt>
    <dgm:pt modelId="{8092A6FA-2702-4A29-916B-1017337700E9}" type="sibTrans" cxnId="{757AF758-0639-4501-8A5B-5867F1493EF7}">
      <dgm:prSet/>
      <dgm:spPr/>
      <dgm:t>
        <a:bodyPr/>
        <a:lstStyle/>
        <a:p>
          <a:endParaRPr lang="en-US"/>
        </a:p>
      </dgm:t>
    </dgm:pt>
    <dgm:pt modelId="{2FAFC6D0-3488-4994-ACF5-EE2714A2CE03}">
      <dgm:prSet/>
      <dgm:spPr/>
      <dgm:t>
        <a:bodyPr/>
        <a:lstStyle/>
        <a:p>
          <a:r>
            <a:rPr lang="hr-HR" dirty="0"/>
            <a:t>476. godine vojskovođa </a:t>
          </a:r>
          <a:r>
            <a:rPr lang="hr-HR" dirty="0" err="1"/>
            <a:t>Odoakar</a:t>
          </a:r>
          <a:r>
            <a:rPr lang="hr-HR" dirty="0"/>
            <a:t> svrgnuo cara </a:t>
          </a:r>
          <a:r>
            <a:rPr lang="hr-HR" dirty="0" err="1"/>
            <a:t>Romula</a:t>
          </a:r>
          <a:r>
            <a:rPr lang="hr-HR" dirty="0"/>
            <a:t> </a:t>
          </a:r>
          <a:r>
            <a:rPr lang="hr-HR" dirty="0" err="1"/>
            <a:t>Augustula</a:t>
          </a:r>
          <a:endParaRPr lang="en-US" dirty="0"/>
        </a:p>
      </dgm:t>
    </dgm:pt>
    <dgm:pt modelId="{87820DC4-F447-430B-A949-D02EA9DEA598}" type="parTrans" cxnId="{788334F8-BB08-4804-B916-1686BC716855}">
      <dgm:prSet/>
      <dgm:spPr/>
      <dgm:t>
        <a:bodyPr/>
        <a:lstStyle/>
        <a:p>
          <a:endParaRPr lang="en-US"/>
        </a:p>
      </dgm:t>
    </dgm:pt>
    <dgm:pt modelId="{628E0ACA-F471-4C3B-BE9F-01E78C0D7E03}" type="sibTrans" cxnId="{788334F8-BB08-4804-B916-1686BC716855}">
      <dgm:prSet/>
      <dgm:spPr/>
      <dgm:t>
        <a:bodyPr/>
        <a:lstStyle/>
        <a:p>
          <a:endParaRPr lang="en-US"/>
        </a:p>
      </dgm:t>
    </dgm:pt>
    <dgm:pt modelId="{07427C47-2F28-47CF-B2F9-99FB08E59F2A}" type="pres">
      <dgm:prSet presAssocID="{8DBD4E63-A511-4AB8-BC32-B135B92D739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77242D2-94D0-4B5F-A3AC-FAE4E3553E3E}" type="pres">
      <dgm:prSet presAssocID="{8DBD4E63-A511-4AB8-BC32-B135B92D739A}" presName="dummyMaxCanvas" presStyleCnt="0">
        <dgm:presLayoutVars/>
      </dgm:prSet>
      <dgm:spPr/>
    </dgm:pt>
    <dgm:pt modelId="{17CA3BBB-160E-4FDA-95ED-5D777FD1DD5B}" type="pres">
      <dgm:prSet presAssocID="{8DBD4E63-A511-4AB8-BC32-B135B92D739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2A33E6-61F7-457C-9EF4-BEB5A1919DB8}" type="pres">
      <dgm:prSet presAssocID="{8DBD4E63-A511-4AB8-BC32-B135B92D739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B9A9EF-B79E-4664-96B3-2F2CDE83A7C1}" type="pres">
      <dgm:prSet presAssocID="{8DBD4E63-A511-4AB8-BC32-B135B92D739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FFA0244-6E4B-4E87-BFA5-92FD7D776792}" type="pres">
      <dgm:prSet presAssocID="{8DBD4E63-A511-4AB8-BC32-B135B92D739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92740D-07C5-437D-ADDF-E33A8E387080}" type="pres">
      <dgm:prSet presAssocID="{8DBD4E63-A511-4AB8-BC32-B135B92D739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A878225-8027-47C6-A6BE-BEEEC7A12122}" type="pres">
      <dgm:prSet presAssocID="{8DBD4E63-A511-4AB8-BC32-B135B92D739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227BBFB-DF13-42B2-9DD5-49FCDF6E374A}" type="pres">
      <dgm:prSet presAssocID="{8DBD4E63-A511-4AB8-BC32-B135B92D739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FA816D8-6A1F-41C3-969F-22329567857B}" type="pres">
      <dgm:prSet presAssocID="{8DBD4E63-A511-4AB8-BC32-B135B92D739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EBB084A-BB28-4D8C-99CC-4FFA674E95E6}" type="presOf" srcId="{2FAFC6D0-3488-4994-ACF5-EE2714A2CE03}" destId="{90B9A9EF-B79E-4664-96B3-2F2CDE83A7C1}" srcOrd="0" destOrd="0" presId="urn:microsoft.com/office/officeart/2005/8/layout/vProcess5"/>
    <dgm:cxn modelId="{1EA43A19-C8AE-4266-9943-EAD44E964F28}" type="presOf" srcId="{8DBD4E63-A511-4AB8-BC32-B135B92D739A}" destId="{07427C47-2F28-47CF-B2F9-99FB08E59F2A}" srcOrd="0" destOrd="0" presId="urn:microsoft.com/office/officeart/2005/8/layout/vProcess5"/>
    <dgm:cxn modelId="{D597CEBA-9C79-4572-9911-F54CCDB386B8}" type="presOf" srcId="{8092A6FA-2702-4A29-916B-1017337700E9}" destId="{4292740D-07C5-437D-ADDF-E33A8E387080}" srcOrd="0" destOrd="0" presId="urn:microsoft.com/office/officeart/2005/8/layout/vProcess5"/>
    <dgm:cxn modelId="{757AF758-0639-4501-8A5B-5867F1493EF7}" srcId="{8DBD4E63-A511-4AB8-BC32-B135B92D739A}" destId="{3726E3FC-245F-415F-B80A-B33BF3C6CE6A}" srcOrd="1" destOrd="0" parTransId="{1799862B-998E-40A2-9CAF-723D0E60E640}" sibTransId="{8092A6FA-2702-4A29-916B-1017337700E9}"/>
    <dgm:cxn modelId="{2D14B393-3127-4367-A60E-8827FA3E9155}" type="presOf" srcId="{2551B2FC-E04B-4A2C-AAD5-C95CF1F94ED8}" destId="{CFFA0244-6E4B-4E87-BFA5-92FD7D776792}" srcOrd="0" destOrd="0" presId="urn:microsoft.com/office/officeart/2005/8/layout/vProcess5"/>
    <dgm:cxn modelId="{3BA79118-6FF7-4A58-8D68-247553209650}" type="presOf" srcId="{3726E3FC-245F-415F-B80A-B33BF3C6CE6A}" destId="{F227BBFB-DF13-42B2-9DD5-49FCDF6E374A}" srcOrd="1" destOrd="0" presId="urn:microsoft.com/office/officeart/2005/8/layout/vProcess5"/>
    <dgm:cxn modelId="{58A8A20A-959E-4900-B647-902DF0FBFFEA}" type="presOf" srcId="{2FAFC6D0-3488-4994-ACF5-EE2714A2CE03}" destId="{EFA816D8-6A1F-41C3-969F-22329567857B}" srcOrd="1" destOrd="0" presId="urn:microsoft.com/office/officeart/2005/8/layout/vProcess5"/>
    <dgm:cxn modelId="{3DB8AA5A-C0BD-4ABF-ACAF-58EED5FCBDB7}" type="presOf" srcId="{3726E3FC-245F-415F-B80A-B33BF3C6CE6A}" destId="{7C2A33E6-61F7-457C-9EF4-BEB5A1919DB8}" srcOrd="0" destOrd="0" presId="urn:microsoft.com/office/officeart/2005/8/layout/vProcess5"/>
    <dgm:cxn modelId="{788334F8-BB08-4804-B916-1686BC716855}" srcId="{8DBD4E63-A511-4AB8-BC32-B135B92D739A}" destId="{2FAFC6D0-3488-4994-ACF5-EE2714A2CE03}" srcOrd="2" destOrd="0" parTransId="{87820DC4-F447-430B-A949-D02EA9DEA598}" sibTransId="{628E0ACA-F471-4C3B-BE9F-01E78C0D7E03}"/>
    <dgm:cxn modelId="{CF021F72-4F46-492C-9D49-12D709A3EF25}" srcId="{8DBD4E63-A511-4AB8-BC32-B135B92D739A}" destId="{7992B4DA-C611-4B70-9814-8AD8B561C314}" srcOrd="0" destOrd="0" parTransId="{68880EB1-8553-49DB-9185-88D5D7000584}" sibTransId="{2551B2FC-E04B-4A2C-AAD5-C95CF1F94ED8}"/>
    <dgm:cxn modelId="{96664A32-2629-44E8-B631-A44A9D88C53A}" type="presOf" srcId="{7992B4DA-C611-4B70-9814-8AD8B561C314}" destId="{17CA3BBB-160E-4FDA-95ED-5D777FD1DD5B}" srcOrd="0" destOrd="0" presId="urn:microsoft.com/office/officeart/2005/8/layout/vProcess5"/>
    <dgm:cxn modelId="{0A5CFBEE-951E-4F4D-915C-3B4B8309CBA0}" type="presOf" srcId="{7992B4DA-C611-4B70-9814-8AD8B561C314}" destId="{4A878225-8027-47C6-A6BE-BEEEC7A12122}" srcOrd="1" destOrd="0" presId="urn:microsoft.com/office/officeart/2005/8/layout/vProcess5"/>
    <dgm:cxn modelId="{5AEF71E5-EE84-49B0-AEA4-7A5002ED63F1}" type="presParOf" srcId="{07427C47-2F28-47CF-B2F9-99FB08E59F2A}" destId="{177242D2-94D0-4B5F-A3AC-FAE4E3553E3E}" srcOrd="0" destOrd="0" presId="urn:microsoft.com/office/officeart/2005/8/layout/vProcess5"/>
    <dgm:cxn modelId="{CF20BA82-D357-4E27-9C5B-7C8EE8A1176A}" type="presParOf" srcId="{07427C47-2F28-47CF-B2F9-99FB08E59F2A}" destId="{17CA3BBB-160E-4FDA-95ED-5D777FD1DD5B}" srcOrd="1" destOrd="0" presId="urn:microsoft.com/office/officeart/2005/8/layout/vProcess5"/>
    <dgm:cxn modelId="{2FCFA7ED-622E-4DD3-BAB8-46586C87127F}" type="presParOf" srcId="{07427C47-2F28-47CF-B2F9-99FB08E59F2A}" destId="{7C2A33E6-61F7-457C-9EF4-BEB5A1919DB8}" srcOrd="2" destOrd="0" presId="urn:microsoft.com/office/officeart/2005/8/layout/vProcess5"/>
    <dgm:cxn modelId="{74464FC9-6410-42DB-9787-48EEFCF3C426}" type="presParOf" srcId="{07427C47-2F28-47CF-B2F9-99FB08E59F2A}" destId="{90B9A9EF-B79E-4664-96B3-2F2CDE83A7C1}" srcOrd="3" destOrd="0" presId="urn:microsoft.com/office/officeart/2005/8/layout/vProcess5"/>
    <dgm:cxn modelId="{8E57C663-CD65-4650-B2E3-E23BD8F737FA}" type="presParOf" srcId="{07427C47-2F28-47CF-B2F9-99FB08E59F2A}" destId="{CFFA0244-6E4B-4E87-BFA5-92FD7D776792}" srcOrd="4" destOrd="0" presId="urn:microsoft.com/office/officeart/2005/8/layout/vProcess5"/>
    <dgm:cxn modelId="{02299069-AF30-4A0F-BA25-5CE3DDCB2658}" type="presParOf" srcId="{07427C47-2F28-47CF-B2F9-99FB08E59F2A}" destId="{4292740D-07C5-437D-ADDF-E33A8E387080}" srcOrd="5" destOrd="0" presId="urn:microsoft.com/office/officeart/2005/8/layout/vProcess5"/>
    <dgm:cxn modelId="{41674158-212C-4669-8271-F0B35CA61C93}" type="presParOf" srcId="{07427C47-2F28-47CF-B2F9-99FB08E59F2A}" destId="{4A878225-8027-47C6-A6BE-BEEEC7A12122}" srcOrd="6" destOrd="0" presId="urn:microsoft.com/office/officeart/2005/8/layout/vProcess5"/>
    <dgm:cxn modelId="{82738392-05DE-437C-9A27-5DB079F182E7}" type="presParOf" srcId="{07427C47-2F28-47CF-B2F9-99FB08E59F2A}" destId="{F227BBFB-DF13-42B2-9DD5-49FCDF6E374A}" srcOrd="7" destOrd="0" presId="urn:microsoft.com/office/officeart/2005/8/layout/vProcess5"/>
    <dgm:cxn modelId="{112CD574-3DAC-49F4-929D-D514FA380C2D}" type="presParOf" srcId="{07427C47-2F28-47CF-B2F9-99FB08E59F2A}" destId="{EFA816D8-6A1F-41C3-969F-22329567857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5B9ECB-C26F-41F2-9420-CBE9BFFCF849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1BFFE05-3043-4DF5-A5A9-A22BBBBF88F7}">
      <dgm:prSet/>
      <dgm:spPr/>
      <dgm:t>
        <a:bodyPr/>
        <a:lstStyle/>
        <a:p>
          <a:r>
            <a:rPr lang="hr-HR"/>
            <a:t>Simboli carske vlasti poslani u Konstantinopol</a:t>
          </a:r>
          <a:endParaRPr lang="en-US"/>
        </a:p>
      </dgm:t>
    </dgm:pt>
    <dgm:pt modelId="{2391DB76-1A2D-4AC2-8561-9D3B5C4D2DA0}" type="parTrans" cxnId="{3D68F1AE-971E-4504-A752-41B7087ECB90}">
      <dgm:prSet/>
      <dgm:spPr/>
      <dgm:t>
        <a:bodyPr/>
        <a:lstStyle/>
        <a:p>
          <a:endParaRPr lang="en-US"/>
        </a:p>
      </dgm:t>
    </dgm:pt>
    <dgm:pt modelId="{D760C9C9-92A5-4030-B813-1947A2B3304B}" type="sibTrans" cxnId="{3D68F1AE-971E-4504-A752-41B7087ECB90}">
      <dgm:prSet/>
      <dgm:spPr/>
      <dgm:t>
        <a:bodyPr/>
        <a:lstStyle/>
        <a:p>
          <a:endParaRPr lang="en-US"/>
        </a:p>
      </dgm:t>
    </dgm:pt>
    <dgm:pt modelId="{C9FF945A-F00E-40A3-88E3-FA2DBBDA25DB}">
      <dgm:prSet/>
      <dgm:spPr/>
      <dgm:t>
        <a:bodyPr/>
        <a:lstStyle/>
        <a:p>
          <a:r>
            <a:rPr lang="hr-HR" dirty="0"/>
            <a:t>Propast Zapadnog Rimskog Carstva</a:t>
          </a:r>
          <a:endParaRPr lang="en-US" dirty="0"/>
        </a:p>
      </dgm:t>
    </dgm:pt>
    <dgm:pt modelId="{467BA7C0-4466-46C1-A681-992D9321E4F0}" type="parTrans" cxnId="{5C11BCE8-D8E8-423E-A954-B9C32C67D9FF}">
      <dgm:prSet/>
      <dgm:spPr/>
      <dgm:t>
        <a:bodyPr/>
        <a:lstStyle/>
        <a:p>
          <a:endParaRPr lang="en-US"/>
        </a:p>
      </dgm:t>
    </dgm:pt>
    <dgm:pt modelId="{DB8C69DB-40AE-4797-8FB8-339AA1EFDE61}" type="sibTrans" cxnId="{5C11BCE8-D8E8-423E-A954-B9C32C67D9FF}">
      <dgm:prSet/>
      <dgm:spPr/>
      <dgm:t>
        <a:bodyPr/>
        <a:lstStyle/>
        <a:p>
          <a:endParaRPr lang="en-US"/>
        </a:p>
      </dgm:t>
    </dgm:pt>
    <dgm:pt modelId="{FD9325F7-7982-4D7A-8D20-3B5AD952CD7E}">
      <dgm:prSet/>
      <dgm:spPr/>
      <dgm:t>
        <a:bodyPr/>
        <a:lstStyle/>
        <a:p>
          <a:r>
            <a:rPr lang="hr-HR"/>
            <a:t>Kraj staroga i početak srednjega vijeka</a:t>
          </a:r>
          <a:endParaRPr lang="en-US"/>
        </a:p>
      </dgm:t>
    </dgm:pt>
    <dgm:pt modelId="{5CAAC26C-3F80-4777-B1C4-37643CE177F4}" type="parTrans" cxnId="{30D46A2F-171E-4A93-A8B2-DC3E9BCCDE58}">
      <dgm:prSet/>
      <dgm:spPr/>
      <dgm:t>
        <a:bodyPr/>
        <a:lstStyle/>
        <a:p>
          <a:endParaRPr lang="en-US"/>
        </a:p>
      </dgm:t>
    </dgm:pt>
    <dgm:pt modelId="{4CF80CA9-F95F-4F92-8900-CBF8B524ADCD}" type="sibTrans" cxnId="{30D46A2F-171E-4A93-A8B2-DC3E9BCCDE58}">
      <dgm:prSet/>
      <dgm:spPr/>
      <dgm:t>
        <a:bodyPr/>
        <a:lstStyle/>
        <a:p>
          <a:endParaRPr lang="en-US"/>
        </a:p>
      </dgm:t>
    </dgm:pt>
    <dgm:pt modelId="{11D8A492-260E-420B-94A4-227116722EF0}">
      <dgm:prSet/>
      <dgm:spPr/>
      <dgm:t>
        <a:bodyPr/>
        <a:lstStyle/>
        <a:p>
          <a:r>
            <a:rPr lang="hr-HR"/>
            <a:t>Nastanak novih država na razvalinama Carstva</a:t>
          </a:r>
          <a:endParaRPr lang="en-US"/>
        </a:p>
      </dgm:t>
    </dgm:pt>
    <dgm:pt modelId="{A573738A-9EF2-4985-B0B3-C1D478EA1F63}" type="parTrans" cxnId="{431CE4D4-432A-49F3-974E-64700842565F}">
      <dgm:prSet/>
      <dgm:spPr/>
      <dgm:t>
        <a:bodyPr/>
        <a:lstStyle/>
        <a:p>
          <a:endParaRPr lang="en-US"/>
        </a:p>
      </dgm:t>
    </dgm:pt>
    <dgm:pt modelId="{D4BB07AE-9B6C-4574-A859-96EAFF87D8C4}" type="sibTrans" cxnId="{431CE4D4-432A-49F3-974E-64700842565F}">
      <dgm:prSet/>
      <dgm:spPr/>
      <dgm:t>
        <a:bodyPr/>
        <a:lstStyle/>
        <a:p>
          <a:endParaRPr lang="en-US"/>
        </a:p>
      </dgm:t>
    </dgm:pt>
    <dgm:pt modelId="{B6A7A631-E05B-473D-9AB5-44C25A16F596}" type="pres">
      <dgm:prSet presAssocID="{3D5B9ECB-C26F-41F2-9420-CBE9BFFCF84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543148B-8039-49C6-B922-50E936C55C83}" type="pres">
      <dgm:prSet presAssocID="{3D5B9ECB-C26F-41F2-9420-CBE9BFFCF849}" presName="dummyMaxCanvas" presStyleCnt="0">
        <dgm:presLayoutVars/>
      </dgm:prSet>
      <dgm:spPr/>
    </dgm:pt>
    <dgm:pt modelId="{E2D7915D-A01E-4F37-9D07-4B3FC3489382}" type="pres">
      <dgm:prSet presAssocID="{3D5B9ECB-C26F-41F2-9420-CBE9BFFCF84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A6A57EE-FBA7-4FBC-89EB-FCB44262CBE0}" type="pres">
      <dgm:prSet presAssocID="{3D5B9ECB-C26F-41F2-9420-CBE9BFFCF84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B4CF222-6B6E-4230-9522-34DA43A05ECB}" type="pres">
      <dgm:prSet presAssocID="{3D5B9ECB-C26F-41F2-9420-CBE9BFFCF84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6BA3AC-BE59-4CAB-8606-317CCF3CBFC9}" type="pres">
      <dgm:prSet presAssocID="{3D5B9ECB-C26F-41F2-9420-CBE9BFFCF84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916EB3E-97BE-45F5-BD3C-ABA7F4E56EE3}" type="pres">
      <dgm:prSet presAssocID="{3D5B9ECB-C26F-41F2-9420-CBE9BFFCF84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5D0FBC-E6CE-4DA9-ABDD-3D91B10AD893}" type="pres">
      <dgm:prSet presAssocID="{3D5B9ECB-C26F-41F2-9420-CBE9BFFCF84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098A6DB-10D7-4FB0-9119-CD2E2F6EB3DB}" type="pres">
      <dgm:prSet presAssocID="{3D5B9ECB-C26F-41F2-9420-CBE9BFFCF84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184D5B-43F3-4633-98D1-8511B0422D95}" type="pres">
      <dgm:prSet presAssocID="{3D5B9ECB-C26F-41F2-9420-CBE9BFFCF84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2B1B00E-A668-406E-8D62-A8CEC19F3673}" type="pres">
      <dgm:prSet presAssocID="{3D5B9ECB-C26F-41F2-9420-CBE9BFFCF84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18582C-2554-4D05-AA40-232DDDB52568}" type="pres">
      <dgm:prSet presAssocID="{3D5B9ECB-C26F-41F2-9420-CBE9BFFCF84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3C723D-59E9-42A2-B7E2-D7248FF3FA9B}" type="pres">
      <dgm:prSet presAssocID="{3D5B9ECB-C26F-41F2-9420-CBE9BFFCF84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D20CAFB-8370-419F-B412-1EC12AE24727}" type="presOf" srcId="{F1BFFE05-3043-4DF5-A5A9-A22BBBBF88F7}" destId="{43184D5B-43F3-4633-98D1-8511B0422D95}" srcOrd="1" destOrd="0" presId="urn:microsoft.com/office/officeart/2005/8/layout/vProcess5"/>
    <dgm:cxn modelId="{EBBCD2BD-6A2E-4CB0-ABB1-3ADE27CD4370}" type="presOf" srcId="{FD9325F7-7982-4D7A-8D20-3B5AD952CD7E}" destId="{1F18582C-2554-4D05-AA40-232DDDB52568}" srcOrd="1" destOrd="0" presId="urn:microsoft.com/office/officeart/2005/8/layout/vProcess5"/>
    <dgm:cxn modelId="{431CE4D4-432A-49F3-974E-64700842565F}" srcId="{3D5B9ECB-C26F-41F2-9420-CBE9BFFCF849}" destId="{11D8A492-260E-420B-94A4-227116722EF0}" srcOrd="3" destOrd="0" parTransId="{A573738A-9EF2-4985-B0B3-C1D478EA1F63}" sibTransId="{D4BB07AE-9B6C-4574-A859-96EAFF87D8C4}"/>
    <dgm:cxn modelId="{DA580728-1EEB-4429-A1BF-CB580496ACE9}" type="presOf" srcId="{D760C9C9-92A5-4030-B813-1947A2B3304B}" destId="{3916EB3E-97BE-45F5-BD3C-ABA7F4E56EE3}" srcOrd="0" destOrd="0" presId="urn:microsoft.com/office/officeart/2005/8/layout/vProcess5"/>
    <dgm:cxn modelId="{40A63075-2F0D-4274-8726-6DEC308EE10E}" type="presOf" srcId="{11D8A492-260E-420B-94A4-227116722EF0}" destId="{673C723D-59E9-42A2-B7E2-D7248FF3FA9B}" srcOrd="1" destOrd="0" presId="urn:microsoft.com/office/officeart/2005/8/layout/vProcess5"/>
    <dgm:cxn modelId="{3D68F1AE-971E-4504-A752-41B7087ECB90}" srcId="{3D5B9ECB-C26F-41F2-9420-CBE9BFFCF849}" destId="{F1BFFE05-3043-4DF5-A5A9-A22BBBBF88F7}" srcOrd="0" destOrd="0" parTransId="{2391DB76-1A2D-4AC2-8561-9D3B5C4D2DA0}" sibTransId="{D760C9C9-92A5-4030-B813-1947A2B3304B}"/>
    <dgm:cxn modelId="{EA759BCE-DB85-4377-A72F-3E529217C2A5}" type="presOf" srcId="{F1BFFE05-3043-4DF5-A5A9-A22BBBBF88F7}" destId="{E2D7915D-A01E-4F37-9D07-4B3FC3489382}" srcOrd="0" destOrd="0" presId="urn:microsoft.com/office/officeart/2005/8/layout/vProcess5"/>
    <dgm:cxn modelId="{54028046-8361-477A-8399-674C82296067}" type="presOf" srcId="{C9FF945A-F00E-40A3-88E3-FA2DBBDA25DB}" destId="{32B1B00E-A668-406E-8D62-A8CEC19F3673}" srcOrd="1" destOrd="0" presId="urn:microsoft.com/office/officeart/2005/8/layout/vProcess5"/>
    <dgm:cxn modelId="{DBC2A0CE-D9AE-400E-9383-0D54407C8C64}" type="presOf" srcId="{3D5B9ECB-C26F-41F2-9420-CBE9BFFCF849}" destId="{B6A7A631-E05B-473D-9AB5-44C25A16F596}" srcOrd="0" destOrd="0" presId="urn:microsoft.com/office/officeart/2005/8/layout/vProcess5"/>
    <dgm:cxn modelId="{68B4C85F-42EA-4F1C-9F8D-DFC3A0759200}" type="presOf" srcId="{4CF80CA9-F95F-4F92-8900-CBF8B524ADCD}" destId="{2098A6DB-10D7-4FB0-9119-CD2E2F6EB3DB}" srcOrd="0" destOrd="0" presId="urn:microsoft.com/office/officeart/2005/8/layout/vProcess5"/>
    <dgm:cxn modelId="{1708A1F6-E8D4-42C0-B9B2-295B7FE9E6F0}" type="presOf" srcId="{DB8C69DB-40AE-4797-8FB8-339AA1EFDE61}" destId="{EC5D0FBC-E6CE-4DA9-ABDD-3D91B10AD893}" srcOrd="0" destOrd="0" presId="urn:microsoft.com/office/officeart/2005/8/layout/vProcess5"/>
    <dgm:cxn modelId="{30D46A2F-171E-4A93-A8B2-DC3E9BCCDE58}" srcId="{3D5B9ECB-C26F-41F2-9420-CBE9BFFCF849}" destId="{FD9325F7-7982-4D7A-8D20-3B5AD952CD7E}" srcOrd="2" destOrd="0" parTransId="{5CAAC26C-3F80-4777-B1C4-37643CE177F4}" sibTransId="{4CF80CA9-F95F-4F92-8900-CBF8B524ADCD}"/>
    <dgm:cxn modelId="{49BD5E65-90FE-4A41-9FAF-0328A5BFD3F5}" type="presOf" srcId="{FD9325F7-7982-4D7A-8D20-3B5AD952CD7E}" destId="{4B4CF222-6B6E-4230-9522-34DA43A05ECB}" srcOrd="0" destOrd="0" presId="urn:microsoft.com/office/officeart/2005/8/layout/vProcess5"/>
    <dgm:cxn modelId="{5C11BCE8-D8E8-423E-A954-B9C32C67D9FF}" srcId="{3D5B9ECB-C26F-41F2-9420-CBE9BFFCF849}" destId="{C9FF945A-F00E-40A3-88E3-FA2DBBDA25DB}" srcOrd="1" destOrd="0" parTransId="{467BA7C0-4466-46C1-A681-992D9321E4F0}" sibTransId="{DB8C69DB-40AE-4797-8FB8-339AA1EFDE61}"/>
    <dgm:cxn modelId="{70065EE7-EC5E-4648-A860-13649C802EED}" type="presOf" srcId="{11D8A492-260E-420B-94A4-227116722EF0}" destId="{106BA3AC-BE59-4CAB-8606-317CCF3CBFC9}" srcOrd="0" destOrd="0" presId="urn:microsoft.com/office/officeart/2005/8/layout/vProcess5"/>
    <dgm:cxn modelId="{974F0AC8-3643-4A0C-B4F5-9E8FDCF89BEE}" type="presOf" srcId="{C9FF945A-F00E-40A3-88E3-FA2DBBDA25DB}" destId="{8A6A57EE-FBA7-4FBC-89EB-FCB44262CBE0}" srcOrd="0" destOrd="0" presId="urn:microsoft.com/office/officeart/2005/8/layout/vProcess5"/>
    <dgm:cxn modelId="{EE6ADAAF-7896-4E13-ABE7-E24DB8365BEF}" type="presParOf" srcId="{B6A7A631-E05B-473D-9AB5-44C25A16F596}" destId="{E543148B-8039-49C6-B922-50E936C55C83}" srcOrd="0" destOrd="0" presId="urn:microsoft.com/office/officeart/2005/8/layout/vProcess5"/>
    <dgm:cxn modelId="{19ACE02B-6F1C-4AA2-B244-68843E5C811C}" type="presParOf" srcId="{B6A7A631-E05B-473D-9AB5-44C25A16F596}" destId="{E2D7915D-A01E-4F37-9D07-4B3FC3489382}" srcOrd="1" destOrd="0" presId="urn:microsoft.com/office/officeart/2005/8/layout/vProcess5"/>
    <dgm:cxn modelId="{50B609B2-091B-46F0-BFFA-10D21B9E44B9}" type="presParOf" srcId="{B6A7A631-E05B-473D-9AB5-44C25A16F596}" destId="{8A6A57EE-FBA7-4FBC-89EB-FCB44262CBE0}" srcOrd="2" destOrd="0" presId="urn:microsoft.com/office/officeart/2005/8/layout/vProcess5"/>
    <dgm:cxn modelId="{94C6E950-A0BA-44F5-8580-CCDF4032CBEA}" type="presParOf" srcId="{B6A7A631-E05B-473D-9AB5-44C25A16F596}" destId="{4B4CF222-6B6E-4230-9522-34DA43A05ECB}" srcOrd="3" destOrd="0" presId="urn:microsoft.com/office/officeart/2005/8/layout/vProcess5"/>
    <dgm:cxn modelId="{66B20F77-9D46-4486-9448-A3C8C2EED3A4}" type="presParOf" srcId="{B6A7A631-E05B-473D-9AB5-44C25A16F596}" destId="{106BA3AC-BE59-4CAB-8606-317CCF3CBFC9}" srcOrd="4" destOrd="0" presId="urn:microsoft.com/office/officeart/2005/8/layout/vProcess5"/>
    <dgm:cxn modelId="{5389114D-9D98-493C-A611-063D5060466E}" type="presParOf" srcId="{B6A7A631-E05B-473D-9AB5-44C25A16F596}" destId="{3916EB3E-97BE-45F5-BD3C-ABA7F4E56EE3}" srcOrd="5" destOrd="0" presId="urn:microsoft.com/office/officeart/2005/8/layout/vProcess5"/>
    <dgm:cxn modelId="{B972BC26-326F-445B-B535-E41D73462449}" type="presParOf" srcId="{B6A7A631-E05B-473D-9AB5-44C25A16F596}" destId="{EC5D0FBC-E6CE-4DA9-ABDD-3D91B10AD893}" srcOrd="6" destOrd="0" presId="urn:microsoft.com/office/officeart/2005/8/layout/vProcess5"/>
    <dgm:cxn modelId="{13FAA200-8BD9-44E9-B66D-BAF75026A7E4}" type="presParOf" srcId="{B6A7A631-E05B-473D-9AB5-44C25A16F596}" destId="{2098A6DB-10D7-4FB0-9119-CD2E2F6EB3DB}" srcOrd="7" destOrd="0" presId="urn:microsoft.com/office/officeart/2005/8/layout/vProcess5"/>
    <dgm:cxn modelId="{81F3D6FD-4965-4D9B-8A1B-31E891E651CB}" type="presParOf" srcId="{B6A7A631-E05B-473D-9AB5-44C25A16F596}" destId="{43184D5B-43F3-4633-98D1-8511B0422D95}" srcOrd="8" destOrd="0" presId="urn:microsoft.com/office/officeart/2005/8/layout/vProcess5"/>
    <dgm:cxn modelId="{297A8D32-BD55-4056-A2A5-C97931AD9ACC}" type="presParOf" srcId="{B6A7A631-E05B-473D-9AB5-44C25A16F596}" destId="{32B1B00E-A668-406E-8D62-A8CEC19F3673}" srcOrd="9" destOrd="0" presId="urn:microsoft.com/office/officeart/2005/8/layout/vProcess5"/>
    <dgm:cxn modelId="{E60F7203-30A0-4379-BD53-997E45A4E3EB}" type="presParOf" srcId="{B6A7A631-E05B-473D-9AB5-44C25A16F596}" destId="{1F18582C-2554-4D05-AA40-232DDDB52568}" srcOrd="10" destOrd="0" presId="urn:microsoft.com/office/officeart/2005/8/layout/vProcess5"/>
    <dgm:cxn modelId="{0283EF7F-D977-4480-B93F-3A445399BF9B}" type="presParOf" srcId="{B6A7A631-E05B-473D-9AB5-44C25A16F596}" destId="{673C723D-59E9-42A2-B7E2-D7248FF3FA9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647F34-7729-48D2-B154-FD01BAA639F8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C495565-5130-4343-A872-87A400E16B4B}">
      <dgm:prSet/>
      <dgm:spPr/>
      <dgm:t>
        <a:bodyPr/>
        <a:lstStyle/>
        <a:p>
          <a:r>
            <a:rPr lang="hr-HR"/>
            <a:t>Nova kraljevstva:</a:t>
          </a:r>
          <a:endParaRPr lang="en-US" dirty="0"/>
        </a:p>
      </dgm:t>
    </dgm:pt>
    <dgm:pt modelId="{FA4D5D22-BFE0-41F3-97D9-1B9C1C4B7C9C}" type="parTrans" cxnId="{01F021BF-1D41-4030-BAFC-FCD6BDDE8B28}">
      <dgm:prSet/>
      <dgm:spPr/>
      <dgm:t>
        <a:bodyPr/>
        <a:lstStyle/>
        <a:p>
          <a:endParaRPr lang="en-US"/>
        </a:p>
      </dgm:t>
    </dgm:pt>
    <dgm:pt modelId="{F71FA1F4-5C24-4DF0-8D90-36B90919DE3C}" type="sibTrans" cxnId="{01F021BF-1D41-4030-BAFC-FCD6BDDE8B28}">
      <dgm:prSet/>
      <dgm:spPr/>
      <dgm:t>
        <a:bodyPr/>
        <a:lstStyle/>
        <a:p>
          <a:endParaRPr lang="en-US"/>
        </a:p>
      </dgm:t>
    </dgm:pt>
    <dgm:pt modelId="{014AB023-841D-48C3-8E13-FDAE9FF2E928}">
      <dgm:prSet/>
      <dgm:spPr/>
      <dgm:t>
        <a:bodyPr/>
        <a:lstStyle/>
        <a:p>
          <a:r>
            <a:rPr lang="hr-HR"/>
            <a:t>Vandali na sjeveru Afrike</a:t>
          </a:r>
          <a:endParaRPr lang="en-US"/>
        </a:p>
      </dgm:t>
    </dgm:pt>
    <dgm:pt modelId="{CB120434-75E2-4E3E-B55D-53A366A3BE38}" type="parTrans" cxnId="{8DE29ADA-F0CA-4F00-9524-87BBD9DE1CF9}">
      <dgm:prSet/>
      <dgm:spPr/>
      <dgm:t>
        <a:bodyPr/>
        <a:lstStyle/>
        <a:p>
          <a:endParaRPr lang="en-US"/>
        </a:p>
      </dgm:t>
    </dgm:pt>
    <dgm:pt modelId="{47BA6AAE-3EA5-47C7-BE6E-5F528876354E}" type="sibTrans" cxnId="{8DE29ADA-F0CA-4F00-9524-87BBD9DE1CF9}">
      <dgm:prSet/>
      <dgm:spPr/>
      <dgm:t>
        <a:bodyPr/>
        <a:lstStyle/>
        <a:p>
          <a:endParaRPr lang="en-US"/>
        </a:p>
      </dgm:t>
    </dgm:pt>
    <dgm:pt modelId="{5601A7F7-08E4-45C4-A7E4-C73316F4DDC5}">
      <dgm:prSet/>
      <dgm:spPr/>
      <dgm:t>
        <a:bodyPr/>
        <a:lstStyle/>
        <a:p>
          <a:r>
            <a:rPr lang="hr-HR" dirty="0"/>
            <a:t>Vizigoti (Zapadni Goti) u </a:t>
          </a:r>
          <a:r>
            <a:rPr lang="hr-HR" dirty="0" err="1"/>
            <a:t>Hispaniji</a:t>
          </a:r>
          <a:endParaRPr lang="en-US" dirty="0"/>
        </a:p>
      </dgm:t>
    </dgm:pt>
    <dgm:pt modelId="{7A7BF7B4-6FA7-47F9-ACEF-C3A863A8DF74}" type="parTrans" cxnId="{D92C08CD-D9A4-4D73-8F9F-A4364B75AE96}">
      <dgm:prSet/>
      <dgm:spPr/>
      <dgm:t>
        <a:bodyPr/>
        <a:lstStyle/>
        <a:p>
          <a:endParaRPr lang="en-US"/>
        </a:p>
      </dgm:t>
    </dgm:pt>
    <dgm:pt modelId="{6D675DAB-7066-4F0A-8CFF-AB63698AFA61}" type="sibTrans" cxnId="{D92C08CD-D9A4-4D73-8F9F-A4364B75AE96}">
      <dgm:prSet/>
      <dgm:spPr/>
      <dgm:t>
        <a:bodyPr/>
        <a:lstStyle/>
        <a:p>
          <a:endParaRPr lang="en-US"/>
        </a:p>
      </dgm:t>
    </dgm:pt>
    <dgm:pt modelId="{5C4928B7-9C31-4DAD-83A2-A4E33D2CC717}">
      <dgm:prSet/>
      <dgm:spPr/>
      <dgm:t>
        <a:bodyPr/>
        <a:lstStyle/>
        <a:p>
          <a:r>
            <a:rPr lang="hr-HR"/>
            <a:t>Franci u dijelu Galije</a:t>
          </a:r>
          <a:endParaRPr lang="en-US"/>
        </a:p>
      </dgm:t>
    </dgm:pt>
    <dgm:pt modelId="{9FAFED82-6BBB-41C4-BD88-D5F395C66B5C}" type="parTrans" cxnId="{372E3AA8-7500-4AB6-84BD-6A54037DB272}">
      <dgm:prSet/>
      <dgm:spPr/>
      <dgm:t>
        <a:bodyPr/>
        <a:lstStyle/>
        <a:p>
          <a:endParaRPr lang="en-US"/>
        </a:p>
      </dgm:t>
    </dgm:pt>
    <dgm:pt modelId="{D55BD04F-FD37-43DA-97CC-F52A1A1FE7CF}" type="sibTrans" cxnId="{372E3AA8-7500-4AB6-84BD-6A54037DB272}">
      <dgm:prSet/>
      <dgm:spPr/>
      <dgm:t>
        <a:bodyPr/>
        <a:lstStyle/>
        <a:p>
          <a:endParaRPr lang="en-US"/>
        </a:p>
      </dgm:t>
    </dgm:pt>
    <dgm:pt modelId="{872F105E-1CF2-4AC5-80DE-4E1A9001B33D}">
      <dgm:prSet/>
      <dgm:spPr/>
      <dgm:t>
        <a:bodyPr/>
        <a:lstStyle/>
        <a:p>
          <a:r>
            <a:rPr lang="hr-HR"/>
            <a:t>Ostrogoti (Istočni Goti) u Italiji i Dalmaciji</a:t>
          </a:r>
          <a:endParaRPr lang="en-US"/>
        </a:p>
      </dgm:t>
    </dgm:pt>
    <dgm:pt modelId="{AE25133B-9872-4ACB-AC3D-A598D2260919}" type="parTrans" cxnId="{072A1FD1-1C25-4D23-861D-6E6A7AEC0263}">
      <dgm:prSet/>
      <dgm:spPr/>
      <dgm:t>
        <a:bodyPr/>
        <a:lstStyle/>
        <a:p>
          <a:endParaRPr lang="en-US"/>
        </a:p>
      </dgm:t>
    </dgm:pt>
    <dgm:pt modelId="{081F2B7B-CD79-4373-A20B-A4EA06A4A630}" type="sibTrans" cxnId="{072A1FD1-1C25-4D23-861D-6E6A7AEC0263}">
      <dgm:prSet/>
      <dgm:spPr/>
      <dgm:t>
        <a:bodyPr/>
        <a:lstStyle/>
        <a:p>
          <a:endParaRPr lang="en-US"/>
        </a:p>
      </dgm:t>
    </dgm:pt>
    <dgm:pt modelId="{D9A1AEB5-4F82-431E-B7B5-2E70A9C5EF16}" type="pres">
      <dgm:prSet presAssocID="{DE647F34-7729-48D2-B154-FD01BAA639F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CE49A38-7D0B-47C0-95E4-1FA53D6AEC39}" type="pres">
      <dgm:prSet presAssocID="{DE647F34-7729-48D2-B154-FD01BAA639F8}" presName="dummyMaxCanvas" presStyleCnt="0">
        <dgm:presLayoutVars/>
      </dgm:prSet>
      <dgm:spPr/>
    </dgm:pt>
    <dgm:pt modelId="{916A12FE-A00E-42E3-930E-C67F9B23D602}" type="pres">
      <dgm:prSet presAssocID="{DE647F34-7729-48D2-B154-FD01BAA639F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674C73D-C2B0-4579-82BD-66AAC9B12938}" type="pres">
      <dgm:prSet presAssocID="{DE647F34-7729-48D2-B154-FD01BAA639F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F698F58-0212-422C-A7A6-6AD7BBB9D167}" type="pres">
      <dgm:prSet presAssocID="{DE647F34-7729-48D2-B154-FD01BAA639F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1C5E683-ADC6-41AA-87F2-97B00675E8D4}" type="pres">
      <dgm:prSet presAssocID="{DE647F34-7729-48D2-B154-FD01BAA639F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B748956-5890-4C99-9F2D-BB6CE7B3676E}" type="pres">
      <dgm:prSet presAssocID="{DE647F34-7729-48D2-B154-FD01BAA639F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EC899D9-B95A-4F95-9630-8B9A2231F492}" type="pres">
      <dgm:prSet presAssocID="{DE647F34-7729-48D2-B154-FD01BAA639F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DB6AC1-E60B-4035-8AE5-92BE0ADA7755}" type="pres">
      <dgm:prSet presAssocID="{DE647F34-7729-48D2-B154-FD01BAA639F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9DD0A0-2366-4E43-85CC-5007C22B452E}" type="pres">
      <dgm:prSet presAssocID="{DE647F34-7729-48D2-B154-FD01BAA639F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DCD02F-FFB9-41F1-84AB-5A2CF725140C}" type="pres">
      <dgm:prSet presAssocID="{DE647F34-7729-48D2-B154-FD01BAA639F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82A5E5-A561-4C2D-BE51-FD6D5D67A443}" type="pres">
      <dgm:prSet presAssocID="{DE647F34-7729-48D2-B154-FD01BAA639F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AC138E8-69A5-4B9D-A6D7-AE58CF5FEB5F}" type="pres">
      <dgm:prSet presAssocID="{DE647F34-7729-48D2-B154-FD01BAA639F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BB5CE5-EA6F-41E6-9D6B-4FBEC49B15AA}" type="pres">
      <dgm:prSet presAssocID="{DE647F34-7729-48D2-B154-FD01BAA639F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49CB87-0249-48B0-B894-70808C964D9A}" type="pres">
      <dgm:prSet presAssocID="{DE647F34-7729-48D2-B154-FD01BAA639F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F04D1B-0E75-47DF-85F6-6A2A02ECEB87}" type="pres">
      <dgm:prSet presAssocID="{DE647F34-7729-48D2-B154-FD01BAA639F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BB067A9-BB05-4972-A43B-5B273EFE5CF7}" type="presOf" srcId="{014AB023-841D-48C3-8E13-FDAE9FF2E928}" destId="{7AC138E8-69A5-4B9D-A6D7-AE58CF5FEB5F}" srcOrd="1" destOrd="0" presId="urn:microsoft.com/office/officeart/2005/8/layout/vProcess5"/>
    <dgm:cxn modelId="{E001D934-B34A-4664-A5AA-52C5617DC8C4}" type="presOf" srcId="{872F105E-1CF2-4AC5-80DE-4E1A9001B33D}" destId="{6B748956-5890-4C99-9F2D-BB6CE7B3676E}" srcOrd="0" destOrd="0" presId="urn:microsoft.com/office/officeart/2005/8/layout/vProcess5"/>
    <dgm:cxn modelId="{C06BBD2E-1E7F-46FB-BCDF-441E65C8FA24}" type="presOf" srcId="{872F105E-1CF2-4AC5-80DE-4E1A9001B33D}" destId="{A0F04D1B-0E75-47DF-85F6-6A2A02ECEB87}" srcOrd="1" destOrd="0" presId="urn:microsoft.com/office/officeart/2005/8/layout/vProcess5"/>
    <dgm:cxn modelId="{8DE29ADA-F0CA-4F00-9524-87BBD9DE1CF9}" srcId="{DE647F34-7729-48D2-B154-FD01BAA639F8}" destId="{014AB023-841D-48C3-8E13-FDAE9FF2E928}" srcOrd="1" destOrd="0" parTransId="{CB120434-75E2-4E3E-B55D-53A366A3BE38}" sibTransId="{47BA6AAE-3EA5-47C7-BE6E-5F528876354E}"/>
    <dgm:cxn modelId="{43BD0C2F-5ACF-4CFE-B79F-50EA5B4A06E2}" type="presOf" srcId="{5C4928B7-9C31-4DAD-83A2-A4E33D2CC717}" destId="{E049CB87-0249-48B0-B894-70808C964D9A}" srcOrd="1" destOrd="0" presId="urn:microsoft.com/office/officeart/2005/8/layout/vProcess5"/>
    <dgm:cxn modelId="{463A0D85-9AB5-49CF-BBAC-663A320010B0}" type="presOf" srcId="{5601A7F7-08E4-45C4-A7E4-C73316F4DDC5}" destId="{3F698F58-0212-422C-A7A6-6AD7BBB9D167}" srcOrd="0" destOrd="0" presId="urn:microsoft.com/office/officeart/2005/8/layout/vProcess5"/>
    <dgm:cxn modelId="{89630CDF-8945-42EF-B2FE-4F8F06DF1E16}" type="presOf" srcId="{6D675DAB-7066-4F0A-8CFF-AB63698AFA61}" destId="{629DD0A0-2366-4E43-85CC-5007C22B452E}" srcOrd="0" destOrd="0" presId="urn:microsoft.com/office/officeart/2005/8/layout/vProcess5"/>
    <dgm:cxn modelId="{549CE7EF-29C9-445C-8112-30BB6BA662B4}" type="presOf" srcId="{DE647F34-7729-48D2-B154-FD01BAA639F8}" destId="{D9A1AEB5-4F82-431E-B7B5-2E70A9C5EF16}" srcOrd="0" destOrd="0" presId="urn:microsoft.com/office/officeart/2005/8/layout/vProcess5"/>
    <dgm:cxn modelId="{01F021BF-1D41-4030-BAFC-FCD6BDDE8B28}" srcId="{DE647F34-7729-48D2-B154-FD01BAA639F8}" destId="{7C495565-5130-4343-A872-87A400E16B4B}" srcOrd="0" destOrd="0" parTransId="{FA4D5D22-BFE0-41F3-97D9-1B9C1C4B7C9C}" sibTransId="{F71FA1F4-5C24-4DF0-8D90-36B90919DE3C}"/>
    <dgm:cxn modelId="{F13155D5-D0E8-4B05-88E5-58633C9AF135}" type="presOf" srcId="{47BA6AAE-3EA5-47C7-BE6E-5F528876354E}" destId="{3CDB6AC1-E60B-4035-8AE5-92BE0ADA7755}" srcOrd="0" destOrd="0" presId="urn:microsoft.com/office/officeart/2005/8/layout/vProcess5"/>
    <dgm:cxn modelId="{56964ACF-E769-4047-9677-4129201D3146}" type="presOf" srcId="{7C495565-5130-4343-A872-87A400E16B4B}" destId="{916A12FE-A00E-42E3-930E-C67F9B23D602}" srcOrd="0" destOrd="0" presId="urn:microsoft.com/office/officeart/2005/8/layout/vProcess5"/>
    <dgm:cxn modelId="{D7F39FD3-1076-430D-8CCC-93CFBC06CFE8}" type="presOf" srcId="{D55BD04F-FD37-43DA-97CC-F52A1A1FE7CF}" destId="{92DCD02F-FFB9-41F1-84AB-5A2CF725140C}" srcOrd="0" destOrd="0" presId="urn:microsoft.com/office/officeart/2005/8/layout/vProcess5"/>
    <dgm:cxn modelId="{97040A67-B9CE-4AC4-8DD3-F23E58C155B0}" type="presOf" srcId="{014AB023-841D-48C3-8E13-FDAE9FF2E928}" destId="{3674C73D-C2B0-4579-82BD-66AAC9B12938}" srcOrd="0" destOrd="0" presId="urn:microsoft.com/office/officeart/2005/8/layout/vProcess5"/>
    <dgm:cxn modelId="{ADB97B54-44A3-46C1-9A18-FC979CDFEF37}" type="presOf" srcId="{F71FA1F4-5C24-4DF0-8D90-36B90919DE3C}" destId="{8EC899D9-B95A-4F95-9630-8B9A2231F492}" srcOrd="0" destOrd="0" presId="urn:microsoft.com/office/officeart/2005/8/layout/vProcess5"/>
    <dgm:cxn modelId="{E29954A3-75E3-4F3D-89F2-B0F370CCDA10}" type="presOf" srcId="{7C495565-5130-4343-A872-87A400E16B4B}" destId="{3D82A5E5-A561-4C2D-BE51-FD6D5D67A443}" srcOrd="1" destOrd="0" presId="urn:microsoft.com/office/officeart/2005/8/layout/vProcess5"/>
    <dgm:cxn modelId="{072A1FD1-1C25-4D23-861D-6E6A7AEC0263}" srcId="{DE647F34-7729-48D2-B154-FD01BAA639F8}" destId="{872F105E-1CF2-4AC5-80DE-4E1A9001B33D}" srcOrd="4" destOrd="0" parTransId="{AE25133B-9872-4ACB-AC3D-A598D2260919}" sibTransId="{081F2B7B-CD79-4373-A20B-A4EA06A4A630}"/>
    <dgm:cxn modelId="{914F6578-8585-407A-8A1A-3FE346B72044}" type="presOf" srcId="{5601A7F7-08E4-45C4-A7E4-C73316F4DDC5}" destId="{1CBB5CE5-EA6F-41E6-9D6B-4FBEC49B15AA}" srcOrd="1" destOrd="0" presId="urn:microsoft.com/office/officeart/2005/8/layout/vProcess5"/>
    <dgm:cxn modelId="{372E3AA8-7500-4AB6-84BD-6A54037DB272}" srcId="{DE647F34-7729-48D2-B154-FD01BAA639F8}" destId="{5C4928B7-9C31-4DAD-83A2-A4E33D2CC717}" srcOrd="3" destOrd="0" parTransId="{9FAFED82-6BBB-41C4-BD88-D5F395C66B5C}" sibTransId="{D55BD04F-FD37-43DA-97CC-F52A1A1FE7CF}"/>
    <dgm:cxn modelId="{34F415B4-6810-4A8E-99C9-CAB8B98E591D}" type="presOf" srcId="{5C4928B7-9C31-4DAD-83A2-A4E33D2CC717}" destId="{91C5E683-ADC6-41AA-87F2-97B00675E8D4}" srcOrd="0" destOrd="0" presId="urn:microsoft.com/office/officeart/2005/8/layout/vProcess5"/>
    <dgm:cxn modelId="{D92C08CD-D9A4-4D73-8F9F-A4364B75AE96}" srcId="{DE647F34-7729-48D2-B154-FD01BAA639F8}" destId="{5601A7F7-08E4-45C4-A7E4-C73316F4DDC5}" srcOrd="2" destOrd="0" parTransId="{7A7BF7B4-6FA7-47F9-ACEF-C3A863A8DF74}" sibTransId="{6D675DAB-7066-4F0A-8CFF-AB63698AFA61}"/>
    <dgm:cxn modelId="{52C8933C-528E-4B76-8AC0-2B8753F4EFD9}" type="presParOf" srcId="{D9A1AEB5-4F82-431E-B7B5-2E70A9C5EF16}" destId="{3CE49A38-7D0B-47C0-95E4-1FA53D6AEC39}" srcOrd="0" destOrd="0" presId="urn:microsoft.com/office/officeart/2005/8/layout/vProcess5"/>
    <dgm:cxn modelId="{E6C4A545-5C24-4C27-82FD-4B451B6920B5}" type="presParOf" srcId="{D9A1AEB5-4F82-431E-B7B5-2E70A9C5EF16}" destId="{916A12FE-A00E-42E3-930E-C67F9B23D602}" srcOrd="1" destOrd="0" presId="urn:microsoft.com/office/officeart/2005/8/layout/vProcess5"/>
    <dgm:cxn modelId="{E455CECC-3DFA-410B-94D0-88155DEF0195}" type="presParOf" srcId="{D9A1AEB5-4F82-431E-B7B5-2E70A9C5EF16}" destId="{3674C73D-C2B0-4579-82BD-66AAC9B12938}" srcOrd="2" destOrd="0" presId="urn:microsoft.com/office/officeart/2005/8/layout/vProcess5"/>
    <dgm:cxn modelId="{7097FC10-089A-4427-B752-38D53BD09381}" type="presParOf" srcId="{D9A1AEB5-4F82-431E-B7B5-2E70A9C5EF16}" destId="{3F698F58-0212-422C-A7A6-6AD7BBB9D167}" srcOrd="3" destOrd="0" presId="urn:microsoft.com/office/officeart/2005/8/layout/vProcess5"/>
    <dgm:cxn modelId="{9CD50B08-0F16-4184-BE61-A16AD3AED53D}" type="presParOf" srcId="{D9A1AEB5-4F82-431E-B7B5-2E70A9C5EF16}" destId="{91C5E683-ADC6-41AA-87F2-97B00675E8D4}" srcOrd="4" destOrd="0" presId="urn:microsoft.com/office/officeart/2005/8/layout/vProcess5"/>
    <dgm:cxn modelId="{FF48BAD6-3319-42A9-9D69-A35E03122E87}" type="presParOf" srcId="{D9A1AEB5-4F82-431E-B7B5-2E70A9C5EF16}" destId="{6B748956-5890-4C99-9F2D-BB6CE7B3676E}" srcOrd="5" destOrd="0" presId="urn:microsoft.com/office/officeart/2005/8/layout/vProcess5"/>
    <dgm:cxn modelId="{AD377474-442D-4F9C-963F-3A39A5A5F5D5}" type="presParOf" srcId="{D9A1AEB5-4F82-431E-B7B5-2E70A9C5EF16}" destId="{8EC899D9-B95A-4F95-9630-8B9A2231F492}" srcOrd="6" destOrd="0" presId="urn:microsoft.com/office/officeart/2005/8/layout/vProcess5"/>
    <dgm:cxn modelId="{18F01E08-4B2E-49F3-98C0-9F17E5117411}" type="presParOf" srcId="{D9A1AEB5-4F82-431E-B7B5-2E70A9C5EF16}" destId="{3CDB6AC1-E60B-4035-8AE5-92BE0ADA7755}" srcOrd="7" destOrd="0" presId="urn:microsoft.com/office/officeart/2005/8/layout/vProcess5"/>
    <dgm:cxn modelId="{B5EE7EFE-E376-43B8-9F15-742ACEC60E0C}" type="presParOf" srcId="{D9A1AEB5-4F82-431E-B7B5-2E70A9C5EF16}" destId="{629DD0A0-2366-4E43-85CC-5007C22B452E}" srcOrd="8" destOrd="0" presId="urn:microsoft.com/office/officeart/2005/8/layout/vProcess5"/>
    <dgm:cxn modelId="{63D45351-6FCE-419F-B282-C22F914A8E0A}" type="presParOf" srcId="{D9A1AEB5-4F82-431E-B7B5-2E70A9C5EF16}" destId="{92DCD02F-FFB9-41F1-84AB-5A2CF725140C}" srcOrd="9" destOrd="0" presId="urn:microsoft.com/office/officeart/2005/8/layout/vProcess5"/>
    <dgm:cxn modelId="{07EC3E40-535D-462B-82C1-6071047707F2}" type="presParOf" srcId="{D9A1AEB5-4F82-431E-B7B5-2E70A9C5EF16}" destId="{3D82A5E5-A561-4C2D-BE51-FD6D5D67A443}" srcOrd="10" destOrd="0" presId="urn:microsoft.com/office/officeart/2005/8/layout/vProcess5"/>
    <dgm:cxn modelId="{A5DE5819-66DD-40FC-8972-B790C6039539}" type="presParOf" srcId="{D9A1AEB5-4F82-431E-B7B5-2E70A9C5EF16}" destId="{7AC138E8-69A5-4B9D-A6D7-AE58CF5FEB5F}" srcOrd="11" destOrd="0" presId="urn:microsoft.com/office/officeart/2005/8/layout/vProcess5"/>
    <dgm:cxn modelId="{F4B6F6D6-F080-4820-B4DD-30F7AF817A72}" type="presParOf" srcId="{D9A1AEB5-4F82-431E-B7B5-2E70A9C5EF16}" destId="{1CBB5CE5-EA6F-41E6-9D6B-4FBEC49B15AA}" srcOrd="12" destOrd="0" presId="urn:microsoft.com/office/officeart/2005/8/layout/vProcess5"/>
    <dgm:cxn modelId="{155A0278-F9AF-431D-8DBE-E6C8553E703B}" type="presParOf" srcId="{D9A1AEB5-4F82-431E-B7B5-2E70A9C5EF16}" destId="{E049CB87-0249-48B0-B894-70808C964D9A}" srcOrd="13" destOrd="0" presId="urn:microsoft.com/office/officeart/2005/8/layout/vProcess5"/>
    <dgm:cxn modelId="{F5134D9D-A25C-42F5-9655-342320E744B0}" type="presParOf" srcId="{D9A1AEB5-4F82-431E-B7B5-2E70A9C5EF16}" destId="{A0F04D1B-0E75-47DF-85F6-6A2A02ECEB8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8C39D2-A061-42B8-A162-27DF9C419A7B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8FFE2AE-ADA1-4D7F-A09F-96C0C7371380}">
      <dgm:prSet/>
      <dgm:spPr/>
      <dgm:t>
        <a:bodyPr/>
        <a:lstStyle/>
        <a:p>
          <a:r>
            <a:rPr lang="hr-HR"/>
            <a:t>Najmoćnije kraljevstvo Istočnih Gota</a:t>
          </a:r>
          <a:endParaRPr lang="en-US" dirty="0"/>
        </a:p>
      </dgm:t>
    </dgm:pt>
    <dgm:pt modelId="{96805B68-62B1-486C-B2EA-FD50D7A0FD36}" type="parTrans" cxnId="{C611E8CD-4619-40BA-95CC-23B4F3BEC1F7}">
      <dgm:prSet/>
      <dgm:spPr/>
      <dgm:t>
        <a:bodyPr/>
        <a:lstStyle/>
        <a:p>
          <a:endParaRPr lang="en-US"/>
        </a:p>
      </dgm:t>
    </dgm:pt>
    <dgm:pt modelId="{72E3CF37-A996-4A49-9DAA-CA897E195CBD}" type="sibTrans" cxnId="{C611E8CD-4619-40BA-95CC-23B4F3BEC1F7}">
      <dgm:prSet/>
      <dgm:spPr/>
      <dgm:t>
        <a:bodyPr/>
        <a:lstStyle/>
        <a:p>
          <a:endParaRPr lang="en-US"/>
        </a:p>
      </dgm:t>
    </dgm:pt>
    <dgm:pt modelId="{C6C1D71A-7D99-4CC0-AEDF-97F294F83928}">
      <dgm:prSet/>
      <dgm:spPr/>
      <dgm:t>
        <a:bodyPr/>
        <a:lstStyle/>
        <a:p>
          <a:r>
            <a:rPr lang="hr-HR"/>
            <a:t>Teodorik, najpoznatiji vladar </a:t>
          </a:r>
          <a:endParaRPr lang="en-US"/>
        </a:p>
      </dgm:t>
    </dgm:pt>
    <dgm:pt modelId="{B255A09D-30AD-45D6-851D-6289ED4464BA}" type="parTrans" cxnId="{AE539EE0-5EBE-41DD-A69E-7AF2F2D104B1}">
      <dgm:prSet/>
      <dgm:spPr/>
      <dgm:t>
        <a:bodyPr/>
        <a:lstStyle/>
        <a:p>
          <a:endParaRPr lang="en-US"/>
        </a:p>
      </dgm:t>
    </dgm:pt>
    <dgm:pt modelId="{F4A317E1-5A8C-4AB8-BBF0-7F2052B79BBA}" type="sibTrans" cxnId="{AE539EE0-5EBE-41DD-A69E-7AF2F2D104B1}">
      <dgm:prSet/>
      <dgm:spPr/>
      <dgm:t>
        <a:bodyPr/>
        <a:lstStyle/>
        <a:p>
          <a:endParaRPr lang="en-US"/>
        </a:p>
      </dgm:t>
    </dgm:pt>
    <dgm:pt modelId="{0AB0E4BC-52A4-4846-8207-6BF44631C23A}">
      <dgm:prSet/>
      <dgm:spPr/>
      <dgm:t>
        <a:bodyPr/>
        <a:lstStyle/>
        <a:p>
          <a:r>
            <a:rPr lang="hr-HR"/>
            <a:t>Zakoni i uredbe prema rimskom uzoru</a:t>
          </a:r>
          <a:endParaRPr lang="en-US"/>
        </a:p>
      </dgm:t>
    </dgm:pt>
    <dgm:pt modelId="{27DA64C2-3BA6-4F5A-9719-7DAEF2D1C9BB}" type="parTrans" cxnId="{64F945A4-3956-47AF-8771-4FAFEA75627C}">
      <dgm:prSet/>
      <dgm:spPr/>
      <dgm:t>
        <a:bodyPr/>
        <a:lstStyle/>
        <a:p>
          <a:endParaRPr lang="en-US"/>
        </a:p>
      </dgm:t>
    </dgm:pt>
    <dgm:pt modelId="{B3933252-BD1A-48CE-B048-D5D63B3B7AF3}" type="sibTrans" cxnId="{64F945A4-3956-47AF-8771-4FAFEA75627C}">
      <dgm:prSet/>
      <dgm:spPr/>
      <dgm:t>
        <a:bodyPr/>
        <a:lstStyle/>
        <a:p>
          <a:endParaRPr lang="en-US"/>
        </a:p>
      </dgm:t>
    </dgm:pt>
    <dgm:pt modelId="{D97B2CFE-58BE-406B-804D-AED780BB7ABA}">
      <dgm:prSet/>
      <dgm:spPr/>
      <dgm:t>
        <a:bodyPr/>
        <a:lstStyle/>
        <a:p>
          <a:r>
            <a:rPr lang="hr-HR"/>
            <a:t>Kraljev dvor u Ravenni</a:t>
          </a:r>
          <a:endParaRPr lang="en-US"/>
        </a:p>
      </dgm:t>
    </dgm:pt>
    <dgm:pt modelId="{F0FB67D5-C648-44EA-A881-CEC08DCC83BA}" type="parTrans" cxnId="{2BAC8A35-E3C8-4982-88D0-E8AA0F479861}">
      <dgm:prSet/>
      <dgm:spPr/>
      <dgm:t>
        <a:bodyPr/>
        <a:lstStyle/>
        <a:p>
          <a:endParaRPr lang="en-US"/>
        </a:p>
      </dgm:t>
    </dgm:pt>
    <dgm:pt modelId="{AEEB69CA-133E-4D74-96E7-99825B96BCA1}" type="sibTrans" cxnId="{2BAC8A35-E3C8-4982-88D0-E8AA0F479861}">
      <dgm:prSet/>
      <dgm:spPr/>
      <dgm:t>
        <a:bodyPr/>
        <a:lstStyle/>
        <a:p>
          <a:endParaRPr lang="en-US"/>
        </a:p>
      </dgm:t>
    </dgm:pt>
    <dgm:pt modelId="{46DDC61D-A5C4-4039-9740-9341C09D1ACF}">
      <dgm:prSet/>
      <dgm:spPr/>
      <dgm:t>
        <a:bodyPr/>
        <a:lstStyle/>
        <a:p>
          <a:r>
            <a:rPr lang="hr-HR"/>
            <a:t>Država propala nakon njegove smrti</a:t>
          </a:r>
          <a:endParaRPr lang="en-US"/>
        </a:p>
      </dgm:t>
    </dgm:pt>
    <dgm:pt modelId="{F507D954-9FC4-4747-AE6C-0DAA101AAA8E}" type="parTrans" cxnId="{CD6E2DA6-28AB-457B-ACC0-4BF3F9D25548}">
      <dgm:prSet/>
      <dgm:spPr/>
      <dgm:t>
        <a:bodyPr/>
        <a:lstStyle/>
        <a:p>
          <a:endParaRPr lang="en-US"/>
        </a:p>
      </dgm:t>
    </dgm:pt>
    <dgm:pt modelId="{BF9FB404-9EF5-4209-B21B-5D2D31CF2C73}" type="sibTrans" cxnId="{CD6E2DA6-28AB-457B-ACC0-4BF3F9D25548}">
      <dgm:prSet/>
      <dgm:spPr/>
      <dgm:t>
        <a:bodyPr/>
        <a:lstStyle/>
        <a:p>
          <a:endParaRPr lang="en-US"/>
        </a:p>
      </dgm:t>
    </dgm:pt>
    <dgm:pt modelId="{8177B914-FB15-4ECC-83E2-BC4693A3C622}" type="pres">
      <dgm:prSet presAssocID="{708C39D2-A061-42B8-A162-27DF9C419A7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693F46B-67BF-4CEA-B382-2DD192F54A7D}" type="pres">
      <dgm:prSet presAssocID="{708C39D2-A061-42B8-A162-27DF9C419A7B}" presName="dummyMaxCanvas" presStyleCnt="0">
        <dgm:presLayoutVars/>
      </dgm:prSet>
      <dgm:spPr/>
    </dgm:pt>
    <dgm:pt modelId="{B1542311-C113-4187-A264-8296CEC8FCEA}" type="pres">
      <dgm:prSet presAssocID="{708C39D2-A061-42B8-A162-27DF9C419A7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4C03A1-38E7-4B2D-AD95-470BD602048E}" type="pres">
      <dgm:prSet presAssocID="{708C39D2-A061-42B8-A162-27DF9C419A7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0E9BD9-E6B0-42B8-9C6D-638319956A93}" type="pres">
      <dgm:prSet presAssocID="{708C39D2-A061-42B8-A162-27DF9C419A7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0D533AC-1013-4768-B5B8-A2335B2CC4AA}" type="pres">
      <dgm:prSet presAssocID="{708C39D2-A061-42B8-A162-27DF9C419A7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768F2E-5BB4-4540-946B-DAE467E6DCD9}" type="pres">
      <dgm:prSet presAssocID="{708C39D2-A061-42B8-A162-27DF9C419A7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702E580-A02C-4D63-B51B-D9B05165886D}" type="pres">
      <dgm:prSet presAssocID="{708C39D2-A061-42B8-A162-27DF9C419A7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6D8E30-DAE9-487E-9AE8-AB23C86A4D7B}" type="pres">
      <dgm:prSet presAssocID="{708C39D2-A061-42B8-A162-27DF9C419A7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74C825E-11BE-4922-ADA6-6D56185D927C}" type="pres">
      <dgm:prSet presAssocID="{708C39D2-A061-42B8-A162-27DF9C419A7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D431308-1EE8-4A7F-8599-320DD62FFA57}" type="pres">
      <dgm:prSet presAssocID="{708C39D2-A061-42B8-A162-27DF9C419A7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AB1FC54-B0CB-44F2-B8A6-1CF0F3718623}" type="pres">
      <dgm:prSet presAssocID="{708C39D2-A061-42B8-A162-27DF9C419A7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C17E2B-C79A-4E25-837F-9CF4912FDEE8}" type="pres">
      <dgm:prSet presAssocID="{708C39D2-A061-42B8-A162-27DF9C419A7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E286250-5CA4-4BE5-A9DB-0877EDBB3B30}" type="pres">
      <dgm:prSet presAssocID="{708C39D2-A061-42B8-A162-27DF9C419A7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DA2769B-2C6A-452A-BB93-FAA6A918B2B3}" type="pres">
      <dgm:prSet presAssocID="{708C39D2-A061-42B8-A162-27DF9C419A7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BCD2A2-F40E-435F-B35E-05269A3ECA74}" type="pres">
      <dgm:prSet presAssocID="{708C39D2-A061-42B8-A162-27DF9C419A7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B0C5CCD-59D1-4802-9B74-31B15F9BFF47}" type="presOf" srcId="{AEEB69CA-133E-4D74-96E7-99825B96BCA1}" destId="{5D431308-1EE8-4A7F-8599-320DD62FFA57}" srcOrd="0" destOrd="0" presId="urn:microsoft.com/office/officeart/2005/8/layout/vProcess5"/>
    <dgm:cxn modelId="{6E5DBB97-5904-4A24-8482-5DDD24D3DA70}" type="presOf" srcId="{72E3CF37-A996-4A49-9DAA-CA897E195CBD}" destId="{8702E580-A02C-4D63-B51B-D9B05165886D}" srcOrd="0" destOrd="0" presId="urn:microsoft.com/office/officeart/2005/8/layout/vProcess5"/>
    <dgm:cxn modelId="{47842206-4B1D-4E7E-BFDC-AA3FEB760CF2}" type="presOf" srcId="{708C39D2-A061-42B8-A162-27DF9C419A7B}" destId="{8177B914-FB15-4ECC-83E2-BC4693A3C622}" srcOrd="0" destOrd="0" presId="urn:microsoft.com/office/officeart/2005/8/layout/vProcess5"/>
    <dgm:cxn modelId="{1E8233A1-793E-4BD5-8592-C0A6E0A9A54F}" type="presOf" srcId="{46DDC61D-A5C4-4039-9740-9341C09D1ACF}" destId="{E2768F2E-5BB4-4540-946B-DAE467E6DCD9}" srcOrd="0" destOrd="0" presId="urn:microsoft.com/office/officeart/2005/8/layout/vProcess5"/>
    <dgm:cxn modelId="{64F945A4-3956-47AF-8771-4FAFEA75627C}" srcId="{708C39D2-A061-42B8-A162-27DF9C419A7B}" destId="{0AB0E4BC-52A4-4846-8207-6BF44631C23A}" srcOrd="2" destOrd="0" parTransId="{27DA64C2-3BA6-4F5A-9719-7DAEF2D1C9BB}" sibTransId="{B3933252-BD1A-48CE-B048-D5D63B3B7AF3}"/>
    <dgm:cxn modelId="{2BAC8A35-E3C8-4982-88D0-E8AA0F479861}" srcId="{708C39D2-A061-42B8-A162-27DF9C419A7B}" destId="{D97B2CFE-58BE-406B-804D-AED780BB7ABA}" srcOrd="3" destOrd="0" parTransId="{F0FB67D5-C648-44EA-A881-CEC08DCC83BA}" sibTransId="{AEEB69CA-133E-4D74-96E7-99825B96BCA1}"/>
    <dgm:cxn modelId="{8BFA021F-A98C-4BF9-8F69-9CEE7259607C}" type="presOf" srcId="{46DDC61D-A5C4-4039-9740-9341C09D1ACF}" destId="{1FBCD2A2-F40E-435F-B35E-05269A3ECA74}" srcOrd="1" destOrd="0" presId="urn:microsoft.com/office/officeart/2005/8/layout/vProcess5"/>
    <dgm:cxn modelId="{C611E8CD-4619-40BA-95CC-23B4F3BEC1F7}" srcId="{708C39D2-A061-42B8-A162-27DF9C419A7B}" destId="{48FFE2AE-ADA1-4D7F-A09F-96C0C7371380}" srcOrd="0" destOrd="0" parTransId="{96805B68-62B1-486C-B2EA-FD50D7A0FD36}" sibTransId="{72E3CF37-A996-4A49-9DAA-CA897E195CBD}"/>
    <dgm:cxn modelId="{CD6E2DA6-28AB-457B-ACC0-4BF3F9D25548}" srcId="{708C39D2-A061-42B8-A162-27DF9C419A7B}" destId="{46DDC61D-A5C4-4039-9740-9341C09D1ACF}" srcOrd="4" destOrd="0" parTransId="{F507D954-9FC4-4747-AE6C-0DAA101AAA8E}" sibTransId="{BF9FB404-9EF5-4209-B21B-5D2D31CF2C73}"/>
    <dgm:cxn modelId="{AE539EE0-5EBE-41DD-A69E-7AF2F2D104B1}" srcId="{708C39D2-A061-42B8-A162-27DF9C419A7B}" destId="{C6C1D71A-7D99-4CC0-AEDF-97F294F83928}" srcOrd="1" destOrd="0" parTransId="{B255A09D-30AD-45D6-851D-6289ED4464BA}" sibTransId="{F4A317E1-5A8C-4AB8-BBF0-7F2052B79BBA}"/>
    <dgm:cxn modelId="{3ED48B59-3B7E-4F83-9375-CEA05C5792A3}" type="presOf" srcId="{0AB0E4BC-52A4-4846-8207-6BF44631C23A}" destId="{FE286250-5CA4-4BE5-A9DB-0877EDBB3B30}" srcOrd="1" destOrd="0" presId="urn:microsoft.com/office/officeart/2005/8/layout/vProcess5"/>
    <dgm:cxn modelId="{888EA927-4CC6-43FB-BFCE-2830490CF7F9}" type="presOf" srcId="{D97B2CFE-58BE-406B-804D-AED780BB7ABA}" destId="{B0D533AC-1013-4768-B5B8-A2335B2CC4AA}" srcOrd="0" destOrd="0" presId="urn:microsoft.com/office/officeart/2005/8/layout/vProcess5"/>
    <dgm:cxn modelId="{7254425A-6542-497A-B93C-0ADD7F55A023}" type="presOf" srcId="{F4A317E1-5A8C-4AB8-BBF0-7F2052B79BBA}" destId="{186D8E30-DAE9-487E-9AE8-AB23C86A4D7B}" srcOrd="0" destOrd="0" presId="urn:microsoft.com/office/officeart/2005/8/layout/vProcess5"/>
    <dgm:cxn modelId="{10592B79-47A0-441F-939C-6D6AFE43F68D}" type="presOf" srcId="{C6C1D71A-7D99-4CC0-AEDF-97F294F83928}" destId="{03C17E2B-C79A-4E25-837F-9CF4912FDEE8}" srcOrd="1" destOrd="0" presId="urn:microsoft.com/office/officeart/2005/8/layout/vProcess5"/>
    <dgm:cxn modelId="{FE0DF0DE-3118-4DE4-97A6-DDCBA9518A76}" type="presOf" srcId="{0AB0E4BC-52A4-4846-8207-6BF44631C23A}" destId="{E30E9BD9-E6B0-42B8-9C6D-638319956A93}" srcOrd="0" destOrd="0" presId="urn:microsoft.com/office/officeart/2005/8/layout/vProcess5"/>
    <dgm:cxn modelId="{BD141A79-02AE-4109-9F8D-37895DE6A35F}" type="presOf" srcId="{D97B2CFE-58BE-406B-804D-AED780BB7ABA}" destId="{1DA2769B-2C6A-452A-BB93-FAA6A918B2B3}" srcOrd="1" destOrd="0" presId="urn:microsoft.com/office/officeart/2005/8/layout/vProcess5"/>
    <dgm:cxn modelId="{1C712E55-3579-44A1-AE79-B4D9364D90EC}" type="presOf" srcId="{B3933252-BD1A-48CE-B048-D5D63B3B7AF3}" destId="{974C825E-11BE-4922-ADA6-6D56185D927C}" srcOrd="0" destOrd="0" presId="urn:microsoft.com/office/officeart/2005/8/layout/vProcess5"/>
    <dgm:cxn modelId="{0E4861FB-1FC8-4B45-BD69-A48613569A5F}" type="presOf" srcId="{48FFE2AE-ADA1-4D7F-A09F-96C0C7371380}" destId="{B1542311-C113-4187-A264-8296CEC8FCEA}" srcOrd="0" destOrd="0" presId="urn:microsoft.com/office/officeart/2005/8/layout/vProcess5"/>
    <dgm:cxn modelId="{E25F09F0-4CFD-4ED4-9120-5A7F225EC2D8}" type="presOf" srcId="{C6C1D71A-7D99-4CC0-AEDF-97F294F83928}" destId="{D74C03A1-38E7-4B2D-AD95-470BD602048E}" srcOrd="0" destOrd="0" presId="urn:microsoft.com/office/officeart/2005/8/layout/vProcess5"/>
    <dgm:cxn modelId="{8C4FF1C8-45E7-43F9-B59C-B0ED20A53CEF}" type="presOf" srcId="{48FFE2AE-ADA1-4D7F-A09F-96C0C7371380}" destId="{9AB1FC54-B0CB-44F2-B8A6-1CF0F3718623}" srcOrd="1" destOrd="0" presId="urn:microsoft.com/office/officeart/2005/8/layout/vProcess5"/>
    <dgm:cxn modelId="{FB0C6A74-A9B3-4C1E-B1C3-375A332252F9}" type="presParOf" srcId="{8177B914-FB15-4ECC-83E2-BC4693A3C622}" destId="{8693F46B-67BF-4CEA-B382-2DD192F54A7D}" srcOrd="0" destOrd="0" presId="urn:microsoft.com/office/officeart/2005/8/layout/vProcess5"/>
    <dgm:cxn modelId="{8CD394AF-8C32-40A0-B10D-390A967D092E}" type="presParOf" srcId="{8177B914-FB15-4ECC-83E2-BC4693A3C622}" destId="{B1542311-C113-4187-A264-8296CEC8FCEA}" srcOrd="1" destOrd="0" presId="urn:microsoft.com/office/officeart/2005/8/layout/vProcess5"/>
    <dgm:cxn modelId="{9064CC15-AA23-49CA-A24E-15808B908671}" type="presParOf" srcId="{8177B914-FB15-4ECC-83E2-BC4693A3C622}" destId="{D74C03A1-38E7-4B2D-AD95-470BD602048E}" srcOrd="2" destOrd="0" presId="urn:microsoft.com/office/officeart/2005/8/layout/vProcess5"/>
    <dgm:cxn modelId="{3D5DD012-7B0B-48CC-A3F9-5496A067B847}" type="presParOf" srcId="{8177B914-FB15-4ECC-83E2-BC4693A3C622}" destId="{E30E9BD9-E6B0-42B8-9C6D-638319956A93}" srcOrd="3" destOrd="0" presId="urn:microsoft.com/office/officeart/2005/8/layout/vProcess5"/>
    <dgm:cxn modelId="{9F4A6BC9-EFBA-49C1-B195-16491E1B1B9D}" type="presParOf" srcId="{8177B914-FB15-4ECC-83E2-BC4693A3C622}" destId="{B0D533AC-1013-4768-B5B8-A2335B2CC4AA}" srcOrd="4" destOrd="0" presId="urn:microsoft.com/office/officeart/2005/8/layout/vProcess5"/>
    <dgm:cxn modelId="{73729475-C9B2-411F-8C9B-9F0EC066BAC4}" type="presParOf" srcId="{8177B914-FB15-4ECC-83E2-BC4693A3C622}" destId="{E2768F2E-5BB4-4540-946B-DAE467E6DCD9}" srcOrd="5" destOrd="0" presId="urn:microsoft.com/office/officeart/2005/8/layout/vProcess5"/>
    <dgm:cxn modelId="{1CE841CC-74B6-4112-8A9C-78BEF9AE3A34}" type="presParOf" srcId="{8177B914-FB15-4ECC-83E2-BC4693A3C622}" destId="{8702E580-A02C-4D63-B51B-D9B05165886D}" srcOrd="6" destOrd="0" presId="urn:microsoft.com/office/officeart/2005/8/layout/vProcess5"/>
    <dgm:cxn modelId="{177B1B53-3139-45C2-A4F0-1ACAB2A398A9}" type="presParOf" srcId="{8177B914-FB15-4ECC-83E2-BC4693A3C622}" destId="{186D8E30-DAE9-487E-9AE8-AB23C86A4D7B}" srcOrd="7" destOrd="0" presId="urn:microsoft.com/office/officeart/2005/8/layout/vProcess5"/>
    <dgm:cxn modelId="{E7BCF41F-C573-44BB-BE87-C303926B48FD}" type="presParOf" srcId="{8177B914-FB15-4ECC-83E2-BC4693A3C622}" destId="{974C825E-11BE-4922-ADA6-6D56185D927C}" srcOrd="8" destOrd="0" presId="urn:microsoft.com/office/officeart/2005/8/layout/vProcess5"/>
    <dgm:cxn modelId="{081BF9EB-2A3B-4D88-B87C-56A5D6B95559}" type="presParOf" srcId="{8177B914-FB15-4ECC-83E2-BC4693A3C622}" destId="{5D431308-1EE8-4A7F-8599-320DD62FFA57}" srcOrd="9" destOrd="0" presId="urn:microsoft.com/office/officeart/2005/8/layout/vProcess5"/>
    <dgm:cxn modelId="{12F0281E-700A-48BC-AB62-5D67DCD7CBE1}" type="presParOf" srcId="{8177B914-FB15-4ECC-83E2-BC4693A3C622}" destId="{9AB1FC54-B0CB-44F2-B8A6-1CF0F3718623}" srcOrd="10" destOrd="0" presId="urn:microsoft.com/office/officeart/2005/8/layout/vProcess5"/>
    <dgm:cxn modelId="{88A0D45F-7EDD-4F81-A3CB-1B0320A87837}" type="presParOf" srcId="{8177B914-FB15-4ECC-83E2-BC4693A3C622}" destId="{03C17E2B-C79A-4E25-837F-9CF4912FDEE8}" srcOrd="11" destOrd="0" presId="urn:microsoft.com/office/officeart/2005/8/layout/vProcess5"/>
    <dgm:cxn modelId="{68DD3657-A8FD-4DB0-9170-63B6AA3FA153}" type="presParOf" srcId="{8177B914-FB15-4ECC-83E2-BC4693A3C622}" destId="{FE286250-5CA4-4BE5-A9DB-0877EDBB3B30}" srcOrd="12" destOrd="0" presId="urn:microsoft.com/office/officeart/2005/8/layout/vProcess5"/>
    <dgm:cxn modelId="{EFFC9579-4A15-4366-A24C-6D13D5E78E39}" type="presParOf" srcId="{8177B914-FB15-4ECC-83E2-BC4693A3C622}" destId="{1DA2769B-2C6A-452A-BB93-FAA6A918B2B3}" srcOrd="13" destOrd="0" presId="urn:microsoft.com/office/officeart/2005/8/layout/vProcess5"/>
    <dgm:cxn modelId="{36139BD9-3AFC-44E9-B97A-D5A6579ACDC1}" type="presParOf" srcId="{8177B914-FB15-4ECC-83E2-BC4693A3C622}" destId="{1FBCD2A2-F40E-435F-B35E-05269A3ECA7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F1FCBD-4AF1-4C00-B798-960B9CC1F9E4}">
      <dsp:nvSpPr>
        <dsp:cNvPr id="0" name=""/>
        <dsp:cNvSpPr/>
      </dsp:nvSpPr>
      <dsp:spPr>
        <a:xfrm>
          <a:off x="-291632" y="0"/>
          <a:ext cx="5832648" cy="8012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Migracije nekad i danas, nema velikih razlika</a:t>
          </a:r>
          <a:endParaRPr lang="en-US" sz="2400" kern="1200" dirty="0"/>
        </a:p>
      </dsp:txBody>
      <dsp:txXfrm>
        <a:off x="-291632" y="0"/>
        <a:ext cx="4725943" cy="801234"/>
      </dsp:txXfrm>
    </dsp:sp>
    <dsp:sp modelId="{B2D5A990-DBFB-4CD1-9480-8DF8AC6A5610}">
      <dsp:nvSpPr>
        <dsp:cNvPr id="0" name=""/>
        <dsp:cNvSpPr/>
      </dsp:nvSpPr>
      <dsp:spPr>
        <a:xfrm>
          <a:off x="256613" y="957785"/>
          <a:ext cx="5215460" cy="8012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Ratne opasnosti</a:t>
          </a:r>
          <a:endParaRPr lang="en-US" sz="2400" kern="1200" dirty="0"/>
        </a:p>
      </dsp:txBody>
      <dsp:txXfrm>
        <a:off x="256613" y="957785"/>
        <a:ext cx="4196549" cy="801234"/>
      </dsp:txXfrm>
    </dsp:sp>
    <dsp:sp modelId="{1FFA1D55-63A6-4E12-BEC3-510F22126D63}">
      <dsp:nvSpPr>
        <dsp:cNvPr id="0" name=""/>
        <dsp:cNvSpPr/>
      </dsp:nvSpPr>
      <dsp:spPr>
        <a:xfrm>
          <a:off x="824363" y="1893825"/>
          <a:ext cx="5152141" cy="8012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Prirodne katastrofe</a:t>
          </a:r>
          <a:endParaRPr lang="en-US" sz="2400" kern="1200" dirty="0"/>
        </a:p>
      </dsp:txBody>
      <dsp:txXfrm>
        <a:off x="824363" y="1893825"/>
        <a:ext cx="4152040" cy="801234"/>
      </dsp:txXfrm>
    </dsp:sp>
    <dsp:sp modelId="{4C842991-B596-4679-8AA9-5D89F6292DC0}">
      <dsp:nvSpPr>
        <dsp:cNvPr id="0" name=""/>
        <dsp:cNvSpPr/>
      </dsp:nvSpPr>
      <dsp:spPr>
        <a:xfrm>
          <a:off x="1458161" y="2840738"/>
          <a:ext cx="4666118" cy="8012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Bolji uvjeti života</a:t>
          </a:r>
          <a:endParaRPr lang="en-US" sz="2400" kern="1200" dirty="0"/>
        </a:p>
      </dsp:txBody>
      <dsp:txXfrm>
        <a:off x="1458161" y="2840738"/>
        <a:ext cx="3754528" cy="801234"/>
      </dsp:txXfrm>
    </dsp:sp>
    <dsp:sp modelId="{12BB0088-2FED-4524-BADE-9A94DC0C6C75}">
      <dsp:nvSpPr>
        <dsp:cNvPr id="0" name=""/>
        <dsp:cNvSpPr/>
      </dsp:nvSpPr>
      <dsp:spPr>
        <a:xfrm>
          <a:off x="4436948" y="613672"/>
          <a:ext cx="520802" cy="5208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436948" y="613672"/>
        <a:ext cx="520802" cy="520802"/>
      </dsp:txXfrm>
    </dsp:sp>
    <dsp:sp modelId="{29504AE9-630B-45BC-AED9-0C797ACB854C}">
      <dsp:nvSpPr>
        <dsp:cNvPr id="0" name=""/>
        <dsp:cNvSpPr/>
      </dsp:nvSpPr>
      <dsp:spPr>
        <a:xfrm>
          <a:off x="4827736" y="1560585"/>
          <a:ext cx="520802" cy="5208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827736" y="1560585"/>
        <a:ext cx="520802" cy="520802"/>
      </dsp:txXfrm>
    </dsp:sp>
    <dsp:sp modelId="{FDF1EAAE-867F-4290-A9BE-4A13A6F61EC1}">
      <dsp:nvSpPr>
        <dsp:cNvPr id="0" name=""/>
        <dsp:cNvSpPr/>
      </dsp:nvSpPr>
      <dsp:spPr>
        <a:xfrm>
          <a:off x="5212690" y="2507498"/>
          <a:ext cx="520802" cy="5208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212690" y="2507498"/>
        <a:ext cx="520802" cy="5208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855863-3E96-4289-BB94-0E1FC69A3946}">
      <dsp:nvSpPr>
        <dsp:cNvPr id="0" name=""/>
        <dsp:cNvSpPr/>
      </dsp:nvSpPr>
      <dsp:spPr>
        <a:xfrm>
          <a:off x="0" y="21600"/>
          <a:ext cx="8428001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Atila, na čelu hunske države</a:t>
          </a:r>
          <a:endParaRPr lang="en-US" sz="2400" kern="1200" dirty="0"/>
        </a:p>
      </dsp:txBody>
      <dsp:txXfrm>
        <a:off x="0" y="21600"/>
        <a:ext cx="8428001" cy="767520"/>
      </dsp:txXfrm>
    </dsp:sp>
    <dsp:sp modelId="{CC2C5042-2687-4542-B782-1B2297D98967}">
      <dsp:nvSpPr>
        <dsp:cNvPr id="0" name=""/>
        <dsp:cNvSpPr/>
      </dsp:nvSpPr>
      <dsp:spPr>
        <a:xfrm>
          <a:off x="0" y="907201"/>
          <a:ext cx="8428001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Huni, ratničko pleme </a:t>
          </a:r>
          <a:endParaRPr lang="en-US" sz="2400" kern="1200" dirty="0"/>
        </a:p>
      </dsp:txBody>
      <dsp:txXfrm>
        <a:off x="0" y="907201"/>
        <a:ext cx="8428001" cy="767520"/>
      </dsp:txXfrm>
    </dsp:sp>
    <dsp:sp modelId="{CA4F0024-058B-47F6-AF66-FF4C78099551}">
      <dsp:nvSpPr>
        <dsp:cNvPr id="0" name=""/>
        <dsp:cNvSpPr/>
      </dsp:nvSpPr>
      <dsp:spPr>
        <a:xfrm>
          <a:off x="0" y="1792801"/>
          <a:ext cx="8428001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Država na prostoru od južne Rusije do rijeke Rajne</a:t>
          </a:r>
          <a:endParaRPr lang="en-US" sz="2400" kern="1200" dirty="0"/>
        </a:p>
      </dsp:txBody>
      <dsp:txXfrm>
        <a:off x="0" y="1792801"/>
        <a:ext cx="8428001" cy="767520"/>
      </dsp:txXfrm>
    </dsp:sp>
    <dsp:sp modelId="{F6239B11-FD6B-463C-81E3-5DC81A8AC477}">
      <dsp:nvSpPr>
        <dsp:cNvPr id="0" name=""/>
        <dsp:cNvSpPr/>
      </dsp:nvSpPr>
      <dsp:spPr>
        <a:xfrm>
          <a:off x="0" y="2678401"/>
          <a:ext cx="8428001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Prodori Huna na zapad dovode do velike seobe naroda</a:t>
          </a:r>
          <a:endParaRPr lang="en-US" sz="2400" kern="1200" dirty="0"/>
        </a:p>
      </dsp:txBody>
      <dsp:txXfrm>
        <a:off x="0" y="2678401"/>
        <a:ext cx="8428001" cy="7675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8FC09D-43BA-439B-9F7C-73C501B76F48}">
      <dsp:nvSpPr>
        <dsp:cNvPr id="0" name=""/>
        <dsp:cNvSpPr/>
      </dsp:nvSpPr>
      <dsp:spPr>
        <a:xfrm>
          <a:off x="0" y="0"/>
          <a:ext cx="8015126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Okupacija prostora Galije i dolazak do Pariza</a:t>
          </a:r>
          <a:endParaRPr lang="en-US" sz="2400" kern="1200" dirty="0"/>
        </a:p>
      </dsp:txBody>
      <dsp:txXfrm>
        <a:off x="0" y="0"/>
        <a:ext cx="8015126" cy="823680"/>
      </dsp:txXfrm>
    </dsp:sp>
    <dsp:sp modelId="{C6A8F477-D360-431B-BD82-B5A9B05C71FE}">
      <dsp:nvSpPr>
        <dsp:cNvPr id="0" name=""/>
        <dsp:cNvSpPr/>
      </dsp:nvSpPr>
      <dsp:spPr>
        <a:xfrm>
          <a:off x="0" y="963545"/>
          <a:ext cx="8015126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Prodor zaustavili Franci</a:t>
          </a:r>
          <a:endParaRPr lang="en-US" sz="2400" kern="1200" dirty="0"/>
        </a:p>
      </dsp:txBody>
      <dsp:txXfrm>
        <a:off x="0" y="963545"/>
        <a:ext cx="8015126" cy="823680"/>
      </dsp:txXfrm>
    </dsp:sp>
    <dsp:sp modelId="{D63B9AAB-D8F3-4CA4-87AF-EA80A2FDF352}">
      <dsp:nvSpPr>
        <dsp:cNvPr id="0" name=""/>
        <dsp:cNvSpPr/>
      </dsp:nvSpPr>
      <dsp:spPr>
        <a:xfrm>
          <a:off x="0" y="1913945"/>
          <a:ext cx="8015126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Prodori u sjevernu Italiju</a:t>
          </a:r>
          <a:endParaRPr lang="en-US" sz="2400" kern="1200" dirty="0"/>
        </a:p>
      </dsp:txBody>
      <dsp:txXfrm>
        <a:off x="0" y="1913945"/>
        <a:ext cx="8015126" cy="823680"/>
      </dsp:txXfrm>
    </dsp:sp>
    <dsp:sp modelId="{6B1D47FB-A078-49CD-9F25-1ADABB7AEA0E}">
      <dsp:nvSpPr>
        <dsp:cNvPr id="0" name=""/>
        <dsp:cNvSpPr/>
      </dsp:nvSpPr>
      <dsp:spPr>
        <a:xfrm>
          <a:off x="0" y="2864345"/>
          <a:ext cx="8015126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Kuga zaustavila daljnja osvajanja</a:t>
          </a:r>
          <a:endParaRPr lang="en-US" sz="2400" kern="1200" dirty="0"/>
        </a:p>
      </dsp:txBody>
      <dsp:txXfrm>
        <a:off x="0" y="2864345"/>
        <a:ext cx="8015126" cy="8236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038305-82F5-4F93-B808-2D7CAD9F9F73}">
      <dsp:nvSpPr>
        <dsp:cNvPr id="0" name=""/>
        <dsp:cNvSpPr/>
      </dsp:nvSpPr>
      <dsp:spPr>
        <a:xfrm>
          <a:off x="0" y="0"/>
          <a:ext cx="7131526" cy="733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Veliki utjecaj Huna na razvoj Europe</a:t>
          </a:r>
          <a:endParaRPr lang="en-US" sz="2300" kern="1200"/>
        </a:p>
      </dsp:txBody>
      <dsp:txXfrm>
        <a:off x="0" y="0"/>
        <a:ext cx="6321051" cy="733461"/>
      </dsp:txXfrm>
    </dsp:sp>
    <dsp:sp modelId="{242F8EAE-E618-4F24-86EB-5C6CB63984B9}">
      <dsp:nvSpPr>
        <dsp:cNvPr id="0" name=""/>
        <dsp:cNvSpPr/>
      </dsp:nvSpPr>
      <dsp:spPr>
        <a:xfrm>
          <a:off x="597265" y="866817"/>
          <a:ext cx="7131526" cy="733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Prodori novih naroda u Europu</a:t>
          </a:r>
          <a:endParaRPr lang="en-US" sz="2300" kern="1200"/>
        </a:p>
      </dsp:txBody>
      <dsp:txXfrm>
        <a:off x="597265" y="866817"/>
        <a:ext cx="6057511" cy="733461"/>
      </dsp:txXfrm>
    </dsp:sp>
    <dsp:sp modelId="{17AC25FA-0CF8-419A-A39F-0517C9D5D8CC}">
      <dsp:nvSpPr>
        <dsp:cNvPr id="0" name=""/>
        <dsp:cNvSpPr/>
      </dsp:nvSpPr>
      <dsp:spPr>
        <a:xfrm>
          <a:off x="1185616" y="1733635"/>
          <a:ext cx="7131526" cy="733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Germani na granicama Carstva</a:t>
          </a:r>
          <a:endParaRPr lang="en-US" sz="2300" kern="1200"/>
        </a:p>
      </dsp:txBody>
      <dsp:txXfrm>
        <a:off x="1185616" y="1733635"/>
        <a:ext cx="6066425" cy="733461"/>
      </dsp:txXfrm>
    </dsp:sp>
    <dsp:sp modelId="{CD5E9691-6FDD-4A78-8DF4-2488B38DFD0F}">
      <dsp:nvSpPr>
        <dsp:cNvPr id="0" name=""/>
        <dsp:cNvSpPr/>
      </dsp:nvSpPr>
      <dsp:spPr>
        <a:xfrm>
          <a:off x="1782881" y="2600452"/>
          <a:ext cx="7131526" cy="733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Prodori barbarskih plemena i komadanje Carstva</a:t>
          </a:r>
          <a:endParaRPr lang="en-US" sz="2300" kern="1200" dirty="0"/>
        </a:p>
      </dsp:txBody>
      <dsp:txXfrm>
        <a:off x="1782881" y="2600452"/>
        <a:ext cx="6057511" cy="733461"/>
      </dsp:txXfrm>
    </dsp:sp>
    <dsp:sp modelId="{50B9685B-3A81-4FF8-9FB0-1864F4EFC9AE}">
      <dsp:nvSpPr>
        <dsp:cNvPr id="0" name=""/>
        <dsp:cNvSpPr/>
      </dsp:nvSpPr>
      <dsp:spPr>
        <a:xfrm>
          <a:off x="6654776" y="561764"/>
          <a:ext cx="476749" cy="47674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654776" y="561764"/>
        <a:ext cx="476749" cy="476749"/>
      </dsp:txXfrm>
    </dsp:sp>
    <dsp:sp modelId="{5F29CAB4-1B78-4235-998A-5FA9BC29CA5B}">
      <dsp:nvSpPr>
        <dsp:cNvPr id="0" name=""/>
        <dsp:cNvSpPr/>
      </dsp:nvSpPr>
      <dsp:spPr>
        <a:xfrm>
          <a:off x="7252042" y="1428582"/>
          <a:ext cx="476749" cy="47674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7252042" y="1428582"/>
        <a:ext cx="476749" cy="476749"/>
      </dsp:txXfrm>
    </dsp:sp>
    <dsp:sp modelId="{FAD20125-0F23-4834-94BB-8BA6DAD7FAC8}">
      <dsp:nvSpPr>
        <dsp:cNvPr id="0" name=""/>
        <dsp:cNvSpPr/>
      </dsp:nvSpPr>
      <dsp:spPr>
        <a:xfrm>
          <a:off x="7840392" y="2295399"/>
          <a:ext cx="476749" cy="47674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7840392" y="2295399"/>
        <a:ext cx="476749" cy="47674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BA8D27-2353-4C32-A252-BD823B53D1A5}">
      <dsp:nvSpPr>
        <dsp:cNvPr id="0" name=""/>
        <dsp:cNvSpPr/>
      </dsp:nvSpPr>
      <dsp:spPr>
        <a:xfrm>
          <a:off x="0" y="0"/>
          <a:ext cx="6785498" cy="624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Franci zavladali sjevernom Galijom</a:t>
          </a:r>
          <a:endParaRPr lang="en-US" sz="2400" kern="1200" dirty="0"/>
        </a:p>
      </dsp:txBody>
      <dsp:txXfrm>
        <a:off x="0" y="0"/>
        <a:ext cx="6075523" cy="624153"/>
      </dsp:txXfrm>
    </dsp:sp>
    <dsp:sp modelId="{B504B384-3BA9-48A8-AE30-61415BB2F053}">
      <dsp:nvSpPr>
        <dsp:cNvPr id="0" name=""/>
        <dsp:cNvSpPr/>
      </dsp:nvSpPr>
      <dsp:spPr>
        <a:xfrm>
          <a:off x="506709" y="710842"/>
          <a:ext cx="6785498" cy="624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Burgundi zavladali jugoistočnom Galijom</a:t>
          </a:r>
          <a:endParaRPr lang="en-US" sz="2400" kern="1200"/>
        </a:p>
      </dsp:txBody>
      <dsp:txXfrm>
        <a:off x="506709" y="710842"/>
        <a:ext cx="5873089" cy="624153"/>
      </dsp:txXfrm>
    </dsp:sp>
    <dsp:sp modelId="{8AE9B919-7AA8-4FA2-B1D5-00F8EC45A3D5}">
      <dsp:nvSpPr>
        <dsp:cNvPr id="0" name=""/>
        <dsp:cNvSpPr/>
      </dsp:nvSpPr>
      <dsp:spPr>
        <a:xfrm>
          <a:off x="1013418" y="1421684"/>
          <a:ext cx="6785498" cy="624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Vizigoti zavladali južnom Galijom i Hispanijom</a:t>
          </a:r>
          <a:endParaRPr lang="en-US" sz="2400" kern="1200"/>
        </a:p>
      </dsp:txBody>
      <dsp:txXfrm>
        <a:off x="1013418" y="1421684"/>
        <a:ext cx="5873089" cy="624153"/>
      </dsp:txXfrm>
    </dsp:sp>
    <dsp:sp modelId="{BE6EAA76-1D6D-46E5-B0B5-7F4FB9729DDB}">
      <dsp:nvSpPr>
        <dsp:cNvPr id="0" name=""/>
        <dsp:cNvSpPr/>
      </dsp:nvSpPr>
      <dsp:spPr>
        <a:xfrm>
          <a:off x="1520127" y="2132526"/>
          <a:ext cx="6785498" cy="624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Vandali u V. stoljeću opustošili Rim</a:t>
          </a:r>
          <a:endParaRPr lang="en-US" sz="2400" kern="1200"/>
        </a:p>
      </dsp:txBody>
      <dsp:txXfrm>
        <a:off x="1520127" y="2132526"/>
        <a:ext cx="5873089" cy="624153"/>
      </dsp:txXfrm>
    </dsp:sp>
    <dsp:sp modelId="{AC0A0D4D-C9E8-43D2-8AAB-A0EA984D7EA9}">
      <dsp:nvSpPr>
        <dsp:cNvPr id="0" name=""/>
        <dsp:cNvSpPr/>
      </dsp:nvSpPr>
      <dsp:spPr>
        <a:xfrm>
          <a:off x="2026837" y="2843368"/>
          <a:ext cx="6785498" cy="624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Propast antičkog Rima</a:t>
          </a:r>
          <a:endParaRPr lang="en-US" sz="2400" kern="1200"/>
        </a:p>
      </dsp:txBody>
      <dsp:txXfrm>
        <a:off x="2026837" y="2843368"/>
        <a:ext cx="5873089" cy="624153"/>
      </dsp:txXfrm>
    </dsp:sp>
    <dsp:sp modelId="{B3D6385F-9FAA-4742-A563-36196772FFAE}">
      <dsp:nvSpPr>
        <dsp:cNvPr id="0" name=""/>
        <dsp:cNvSpPr/>
      </dsp:nvSpPr>
      <dsp:spPr>
        <a:xfrm>
          <a:off x="6379798" y="455979"/>
          <a:ext cx="405700" cy="4057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379798" y="455979"/>
        <a:ext cx="405700" cy="405700"/>
      </dsp:txXfrm>
    </dsp:sp>
    <dsp:sp modelId="{667957B3-FAFF-4A6F-B64B-DB0AA36714A1}">
      <dsp:nvSpPr>
        <dsp:cNvPr id="0" name=""/>
        <dsp:cNvSpPr/>
      </dsp:nvSpPr>
      <dsp:spPr>
        <a:xfrm>
          <a:off x="6886507" y="1166821"/>
          <a:ext cx="405700" cy="4057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886507" y="1166821"/>
        <a:ext cx="405700" cy="405700"/>
      </dsp:txXfrm>
    </dsp:sp>
    <dsp:sp modelId="{F6127A5D-D36A-456A-86B6-624E4E45D344}">
      <dsp:nvSpPr>
        <dsp:cNvPr id="0" name=""/>
        <dsp:cNvSpPr/>
      </dsp:nvSpPr>
      <dsp:spPr>
        <a:xfrm>
          <a:off x="7393217" y="1867260"/>
          <a:ext cx="405700" cy="4057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7393217" y="1867260"/>
        <a:ext cx="405700" cy="405700"/>
      </dsp:txXfrm>
    </dsp:sp>
    <dsp:sp modelId="{3BF0A17A-5162-4522-BB75-C361D1770CB6}">
      <dsp:nvSpPr>
        <dsp:cNvPr id="0" name=""/>
        <dsp:cNvSpPr/>
      </dsp:nvSpPr>
      <dsp:spPr>
        <a:xfrm>
          <a:off x="7899926" y="2585037"/>
          <a:ext cx="405700" cy="4057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7899926" y="2585037"/>
        <a:ext cx="405700" cy="4057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CA3BBB-160E-4FDA-95ED-5D777FD1DD5B}">
      <dsp:nvSpPr>
        <dsp:cNvPr id="0" name=""/>
        <dsp:cNvSpPr/>
      </dsp:nvSpPr>
      <dsp:spPr>
        <a:xfrm>
          <a:off x="0" y="0"/>
          <a:ext cx="7895677" cy="1061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Nakon pustošenja Rima vladare ZRC biraju germanski vojni zapovjednici</a:t>
          </a:r>
          <a:endParaRPr lang="en-US" sz="2800" kern="1200" dirty="0"/>
        </a:p>
      </dsp:txBody>
      <dsp:txXfrm>
        <a:off x="0" y="0"/>
        <a:ext cx="6812050" cy="1061859"/>
      </dsp:txXfrm>
    </dsp:sp>
    <dsp:sp modelId="{7C2A33E6-61F7-457C-9EF4-BEB5A1919DB8}">
      <dsp:nvSpPr>
        <dsp:cNvPr id="0" name=""/>
        <dsp:cNvSpPr/>
      </dsp:nvSpPr>
      <dsp:spPr>
        <a:xfrm>
          <a:off x="696677" y="1238835"/>
          <a:ext cx="7895677" cy="1061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Sukob germanskih vojnika s carom</a:t>
          </a:r>
          <a:endParaRPr lang="en-US" sz="2800" kern="1200"/>
        </a:p>
      </dsp:txBody>
      <dsp:txXfrm>
        <a:off x="696677" y="1238835"/>
        <a:ext cx="6508791" cy="1061859"/>
      </dsp:txXfrm>
    </dsp:sp>
    <dsp:sp modelId="{90B9A9EF-B79E-4664-96B3-2F2CDE83A7C1}">
      <dsp:nvSpPr>
        <dsp:cNvPr id="0" name=""/>
        <dsp:cNvSpPr/>
      </dsp:nvSpPr>
      <dsp:spPr>
        <a:xfrm>
          <a:off x="1393354" y="2477670"/>
          <a:ext cx="7895677" cy="1061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476. godine vojskovođa </a:t>
          </a:r>
          <a:r>
            <a:rPr lang="hr-HR" sz="2800" kern="1200" dirty="0" err="1"/>
            <a:t>Odoakar</a:t>
          </a:r>
          <a:r>
            <a:rPr lang="hr-HR" sz="2800" kern="1200" dirty="0"/>
            <a:t> svrgnuo cara </a:t>
          </a:r>
          <a:r>
            <a:rPr lang="hr-HR" sz="2800" kern="1200" dirty="0" err="1"/>
            <a:t>Romula</a:t>
          </a:r>
          <a:r>
            <a:rPr lang="hr-HR" sz="2800" kern="1200" dirty="0"/>
            <a:t> </a:t>
          </a:r>
          <a:r>
            <a:rPr lang="hr-HR" sz="2800" kern="1200" dirty="0" err="1"/>
            <a:t>Augustula</a:t>
          </a:r>
          <a:endParaRPr lang="en-US" sz="2800" kern="1200" dirty="0"/>
        </a:p>
      </dsp:txBody>
      <dsp:txXfrm>
        <a:off x="1393354" y="2477670"/>
        <a:ext cx="6508791" cy="1061859"/>
      </dsp:txXfrm>
    </dsp:sp>
    <dsp:sp modelId="{CFFA0244-6E4B-4E87-BFA5-92FD7D776792}">
      <dsp:nvSpPr>
        <dsp:cNvPr id="0" name=""/>
        <dsp:cNvSpPr/>
      </dsp:nvSpPr>
      <dsp:spPr>
        <a:xfrm>
          <a:off x="7205468" y="805243"/>
          <a:ext cx="690208" cy="6902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7205468" y="805243"/>
        <a:ext cx="690208" cy="690208"/>
      </dsp:txXfrm>
    </dsp:sp>
    <dsp:sp modelId="{4292740D-07C5-437D-ADDF-E33A8E387080}">
      <dsp:nvSpPr>
        <dsp:cNvPr id="0" name=""/>
        <dsp:cNvSpPr/>
      </dsp:nvSpPr>
      <dsp:spPr>
        <a:xfrm>
          <a:off x="7902146" y="2036999"/>
          <a:ext cx="690208" cy="6902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7902146" y="2036999"/>
        <a:ext cx="690208" cy="69020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D7915D-A01E-4F37-9D07-4B3FC3489382}">
      <dsp:nvSpPr>
        <dsp:cNvPr id="0" name=""/>
        <dsp:cNvSpPr/>
      </dsp:nvSpPr>
      <dsp:spPr>
        <a:xfrm>
          <a:off x="0" y="0"/>
          <a:ext cx="7559911" cy="817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Simboli carske vlasti poslani u Konstantinopol</a:t>
          </a:r>
          <a:endParaRPr lang="en-US" sz="2600" kern="1200"/>
        </a:p>
      </dsp:txBody>
      <dsp:txXfrm>
        <a:off x="0" y="0"/>
        <a:ext cx="6656590" cy="817484"/>
      </dsp:txXfrm>
    </dsp:sp>
    <dsp:sp modelId="{8A6A57EE-FBA7-4FBC-89EB-FCB44262CBE0}">
      <dsp:nvSpPr>
        <dsp:cNvPr id="0" name=""/>
        <dsp:cNvSpPr/>
      </dsp:nvSpPr>
      <dsp:spPr>
        <a:xfrm>
          <a:off x="633142" y="966118"/>
          <a:ext cx="7559911" cy="817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Propast Zapadnog Rimskog Carstva</a:t>
          </a:r>
          <a:endParaRPr lang="en-US" sz="2600" kern="1200" dirty="0"/>
        </a:p>
      </dsp:txBody>
      <dsp:txXfrm>
        <a:off x="633142" y="966118"/>
        <a:ext cx="6395403" cy="817484"/>
      </dsp:txXfrm>
    </dsp:sp>
    <dsp:sp modelId="{4B4CF222-6B6E-4230-9522-34DA43A05ECB}">
      <dsp:nvSpPr>
        <dsp:cNvPr id="0" name=""/>
        <dsp:cNvSpPr/>
      </dsp:nvSpPr>
      <dsp:spPr>
        <a:xfrm>
          <a:off x="1256835" y="1932236"/>
          <a:ext cx="7559911" cy="817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Kraj staroga i početak srednjega vijeka</a:t>
          </a:r>
          <a:endParaRPr lang="en-US" sz="2600" kern="1200"/>
        </a:p>
      </dsp:txBody>
      <dsp:txXfrm>
        <a:off x="1256835" y="1932236"/>
        <a:ext cx="6404853" cy="817484"/>
      </dsp:txXfrm>
    </dsp:sp>
    <dsp:sp modelId="{106BA3AC-BE59-4CAB-8606-317CCF3CBFC9}">
      <dsp:nvSpPr>
        <dsp:cNvPr id="0" name=""/>
        <dsp:cNvSpPr/>
      </dsp:nvSpPr>
      <dsp:spPr>
        <a:xfrm>
          <a:off x="1889977" y="2898354"/>
          <a:ext cx="7559911" cy="817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Nastanak novih država na razvalinama Carstva</a:t>
          </a:r>
          <a:endParaRPr lang="en-US" sz="2600" kern="1200"/>
        </a:p>
      </dsp:txBody>
      <dsp:txXfrm>
        <a:off x="1889977" y="2898354"/>
        <a:ext cx="6395403" cy="817484"/>
      </dsp:txXfrm>
    </dsp:sp>
    <dsp:sp modelId="{3916EB3E-97BE-45F5-BD3C-ABA7F4E56EE3}">
      <dsp:nvSpPr>
        <dsp:cNvPr id="0" name=""/>
        <dsp:cNvSpPr/>
      </dsp:nvSpPr>
      <dsp:spPr>
        <a:xfrm>
          <a:off x="7028546" y="626118"/>
          <a:ext cx="531364" cy="53136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028546" y="626118"/>
        <a:ext cx="531364" cy="531364"/>
      </dsp:txXfrm>
    </dsp:sp>
    <dsp:sp modelId="{EC5D0FBC-E6CE-4DA9-ABDD-3D91B10AD893}">
      <dsp:nvSpPr>
        <dsp:cNvPr id="0" name=""/>
        <dsp:cNvSpPr/>
      </dsp:nvSpPr>
      <dsp:spPr>
        <a:xfrm>
          <a:off x="7661688" y="1592237"/>
          <a:ext cx="531364" cy="53136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661688" y="1592237"/>
        <a:ext cx="531364" cy="531364"/>
      </dsp:txXfrm>
    </dsp:sp>
    <dsp:sp modelId="{2098A6DB-10D7-4FB0-9119-CD2E2F6EB3DB}">
      <dsp:nvSpPr>
        <dsp:cNvPr id="0" name=""/>
        <dsp:cNvSpPr/>
      </dsp:nvSpPr>
      <dsp:spPr>
        <a:xfrm>
          <a:off x="8285381" y="2558355"/>
          <a:ext cx="531364" cy="53136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8285381" y="2558355"/>
        <a:ext cx="531364" cy="53136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6A12FE-A00E-42E3-930E-C67F9B23D602}">
      <dsp:nvSpPr>
        <dsp:cNvPr id="0" name=""/>
        <dsp:cNvSpPr/>
      </dsp:nvSpPr>
      <dsp:spPr>
        <a:xfrm>
          <a:off x="0" y="0"/>
          <a:ext cx="7202673" cy="627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Nova kraljevstva:</a:t>
          </a:r>
          <a:endParaRPr lang="en-US" sz="2700" kern="1200" dirty="0"/>
        </a:p>
      </dsp:txBody>
      <dsp:txXfrm>
        <a:off x="0" y="0"/>
        <a:ext cx="6488702" cy="627666"/>
      </dsp:txXfrm>
    </dsp:sp>
    <dsp:sp modelId="{3674C73D-C2B0-4579-82BD-66AAC9B12938}">
      <dsp:nvSpPr>
        <dsp:cNvPr id="0" name=""/>
        <dsp:cNvSpPr/>
      </dsp:nvSpPr>
      <dsp:spPr>
        <a:xfrm>
          <a:off x="537861" y="714842"/>
          <a:ext cx="7202673" cy="627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Vandali na sjeveru Afrike</a:t>
          </a:r>
          <a:endParaRPr lang="en-US" sz="2700" kern="1200"/>
        </a:p>
      </dsp:txBody>
      <dsp:txXfrm>
        <a:off x="537861" y="714842"/>
        <a:ext cx="6256827" cy="627666"/>
      </dsp:txXfrm>
    </dsp:sp>
    <dsp:sp modelId="{3F698F58-0212-422C-A7A6-6AD7BBB9D167}">
      <dsp:nvSpPr>
        <dsp:cNvPr id="0" name=""/>
        <dsp:cNvSpPr/>
      </dsp:nvSpPr>
      <dsp:spPr>
        <a:xfrm>
          <a:off x="1075723" y="1429685"/>
          <a:ext cx="7202673" cy="627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Vizigoti (Zapadni Goti) u </a:t>
          </a:r>
          <a:r>
            <a:rPr lang="hr-HR" sz="2700" kern="1200" dirty="0" err="1"/>
            <a:t>Hispaniji</a:t>
          </a:r>
          <a:endParaRPr lang="en-US" sz="2700" kern="1200" dirty="0"/>
        </a:p>
      </dsp:txBody>
      <dsp:txXfrm>
        <a:off x="1075723" y="1429685"/>
        <a:ext cx="6256827" cy="627666"/>
      </dsp:txXfrm>
    </dsp:sp>
    <dsp:sp modelId="{91C5E683-ADC6-41AA-87F2-97B00675E8D4}">
      <dsp:nvSpPr>
        <dsp:cNvPr id="0" name=""/>
        <dsp:cNvSpPr/>
      </dsp:nvSpPr>
      <dsp:spPr>
        <a:xfrm>
          <a:off x="1613585" y="2144528"/>
          <a:ext cx="7202673" cy="627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Franci u dijelu Galije</a:t>
          </a:r>
          <a:endParaRPr lang="en-US" sz="2700" kern="1200"/>
        </a:p>
      </dsp:txBody>
      <dsp:txXfrm>
        <a:off x="1613585" y="2144528"/>
        <a:ext cx="6256827" cy="627666"/>
      </dsp:txXfrm>
    </dsp:sp>
    <dsp:sp modelId="{6B748956-5890-4C99-9F2D-BB6CE7B3676E}">
      <dsp:nvSpPr>
        <dsp:cNvPr id="0" name=""/>
        <dsp:cNvSpPr/>
      </dsp:nvSpPr>
      <dsp:spPr>
        <a:xfrm>
          <a:off x="2151447" y="2859371"/>
          <a:ext cx="7202673" cy="627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Ostrogoti (Istočni Goti) u Italiji i Dalmaciji</a:t>
          </a:r>
          <a:endParaRPr lang="en-US" sz="2700" kern="1200"/>
        </a:p>
      </dsp:txBody>
      <dsp:txXfrm>
        <a:off x="2151447" y="2859371"/>
        <a:ext cx="6256827" cy="627666"/>
      </dsp:txXfrm>
    </dsp:sp>
    <dsp:sp modelId="{8EC899D9-B95A-4F95-9630-8B9A2231F492}">
      <dsp:nvSpPr>
        <dsp:cNvPr id="0" name=""/>
        <dsp:cNvSpPr/>
      </dsp:nvSpPr>
      <dsp:spPr>
        <a:xfrm>
          <a:off x="6794689" y="458545"/>
          <a:ext cx="407983" cy="40798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794689" y="458545"/>
        <a:ext cx="407983" cy="407983"/>
      </dsp:txXfrm>
    </dsp:sp>
    <dsp:sp modelId="{3CDB6AC1-E60B-4035-8AE5-92BE0ADA7755}">
      <dsp:nvSpPr>
        <dsp:cNvPr id="0" name=""/>
        <dsp:cNvSpPr/>
      </dsp:nvSpPr>
      <dsp:spPr>
        <a:xfrm>
          <a:off x="7332551" y="1173388"/>
          <a:ext cx="407983" cy="40798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7332551" y="1173388"/>
        <a:ext cx="407983" cy="407983"/>
      </dsp:txXfrm>
    </dsp:sp>
    <dsp:sp modelId="{629DD0A0-2366-4E43-85CC-5007C22B452E}">
      <dsp:nvSpPr>
        <dsp:cNvPr id="0" name=""/>
        <dsp:cNvSpPr/>
      </dsp:nvSpPr>
      <dsp:spPr>
        <a:xfrm>
          <a:off x="7870413" y="1877769"/>
          <a:ext cx="407983" cy="40798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7870413" y="1877769"/>
        <a:ext cx="407983" cy="407983"/>
      </dsp:txXfrm>
    </dsp:sp>
    <dsp:sp modelId="{92DCD02F-FFB9-41F1-84AB-5A2CF725140C}">
      <dsp:nvSpPr>
        <dsp:cNvPr id="0" name=""/>
        <dsp:cNvSpPr/>
      </dsp:nvSpPr>
      <dsp:spPr>
        <a:xfrm>
          <a:off x="8408275" y="2599586"/>
          <a:ext cx="407983" cy="40798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8408275" y="2599586"/>
        <a:ext cx="407983" cy="40798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542311-C113-4187-A264-8296CEC8FCEA}">
      <dsp:nvSpPr>
        <dsp:cNvPr id="0" name=""/>
        <dsp:cNvSpPr/>
      </dsp:nvSpPr>
      <dsp:spPr>
        <a:xfrm>
          <a:off x="0" y="0"/>
          <a:ext cx="7363109" cy="6739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/>
            <a:t>Najmoćnije kraljevstvo Istočnih Gota</a:t>
          </a:r>
          <a:endParaRPr lang="en-US" sz="2900" kern="1200" dirty="0"/>
        </a:p>
      </dsp:txBody>
      <dsp:txXfrm>
        <a:off x="0" y="0"/>
        <a:ext cx="6596440" cy="673995"/>
      </dsp:txXfrm>
    </dsp:sp>
    <dsp:sp modelId="{D74C03A1-38E7-4B2D-AD95-470BD602048E}">
      <dsp:nvSpPr>
        <dsp:cNvPr id="0" name=""/>
        <dsp:cNvSpPr/>
      </dsp:nvSpPr>
      <dsp:spPr>
        <a:xfrm>
          <a:off x="549842" y="767605"/>
          <a:ext cx="7363109" cy="6739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/>
            <a:t>Teodorik, najpoznatiji vladar </a:t>
          </a:r>
          <a:endParaRPr lang="en-US" sz="2900" kern="1200"/>
        </a:p>
      </dsp:txBody>
      <dsp:txXfrm>
        <a:off x="549842" y="767605"/>
        <a:ext cx="6375170" cy="673995"/>
      </dsp:txXfrm>
    </dsp:sp>
    <dsp:sp modelId="{E30E9BD9-E6B0-42B8-9C6D-638319956A93}">
      <dsp:nvSpPr>
        <dsp:cNvPr id="0" name=""/>
        <dsp:cNvSpPr/>
      </dsp:nvSpPr>
      <dsp:spPr>
        <a:xfrm>
          <a:off x="1099685" y="1535210"/>
          <a:ext cx="7363109" cy="6739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/>
            <a:t>Zakoni i uredbe prema rimskom uzoru</a:t>
          </a:r>
          <a:endParaRPr lang="en-US" sz="2900" kern="1200"/>
        </a:p>
      </dsp:txBody>
      <dsp:txXfrm>
        <a:off x="1099685" y="1535210"/>
        <a:ext cx="6375170" cy="673995"/>
      </dsp:txXfrm>
    </dsp:sp>
    <dsp:sp modelId="{B0D533AC-1013-4768-B5B8-A2335B2CC4AA}">
      <dsp:nvSpPr>
        <dsp:cNvPr id="0" name=""/>
        <dsp:cNvSpPr/>
      </dsp:nvSpPr>
      <dsp:spPr>
        <a:xfrm>
          <a:off x="1649527" y="2302816"/>
          <a:ext cx="7363109" cy="6739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/>
            <a:t>Kraljev dvor u Ravenni</a:t>
          </a:r>
          <a:endParaRPr lang="en-US" sz="2900" kern="1200"/>
        </a:p>
      </dsp:txBody>
      <dsp:txXfrm>
        <a:off x="1649527" y="2302816"/>
        <a:ext cx="6375170" cy="673995"/>
      </dsp:txXfrm>
    </dsp:sp>
    <dsp:sp modelId="{E2768F2E-5BB4-4540-946B-DAE467E6DCD9}">
      <dsp:nvSpPr>
        <dsp:cNvPr id="0" name=""/>
        <dsp:cNvSpPr/>
      </dsp:nvSpPr>
      <dsp:spPr>
        <a:xfrm>
          <a:off x="2199370" y="3070421"/>
          <a:ext cx="7363109" cy="6739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/>
            <a:t>Država propala nakon njegove smrti</a:t>
          </a:r>
          <a:endParaRPr lang="en-US" sz="2900" kern="1200"/>
        </a:p>
      </dsp:txBody>
      <dsp:txXfrm>
        <a:off x="2199370" y="3070421"/>
        <a:ext cx="6375170" cy="673995"/>
      </dsp:txXfrm>
    </dsp:sp>
    <dsp:sp modelId="{8702E580-A02C-4D63-B51B-D9B05165886D}">
      <dsp:nvSpPr>
        <dsp:cNvPr id="0" name=""/>
        <dsp:cNvSpPr/>
      </dsp:nvSpPr>
      <dsp:spPr>
        <a:xfrm>
          <a:off x="6925012" y="492390"/>
          <a:ext cx="438096" cy="4380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925012" y="492390"/>
        <a:ext cx="438096" cy="438096"/>
      </dsp:txXfrm>
    </dsp:sp>
    <dsp:sp modelId="{186D8E30-DAE9-487E-9AE8-AB23C86A4D7B}">
      <dsp:nvSpPr>
        <dsp:cNvPr id="0" name=""/>
        <dsp:cNvSpPr/>
      </dsp:nvSpPr>
      <dsp:spPr>
        <a:xfrm>
          <a:off x="7474855" y="1259996"/>
          <a:ext cx="438096" cy="4380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474855" y="1259996"/>
        <a:ext cx="438096" cy="438096"/>
      </dsp:txXfrm>
    </dsp:sp>
    <dsp:sp modelId="{974C825E-11BE-4922-ADA6-6D56185D927C}">
      <dsp:nvSpPr>
        <dsp:cNvPr id="0" name=""/>
        <dsp:cNvSpPr/>
      </dsp:nvSpPr>
      <dsp:spPr>
        <a:xfrm>
          <a:off x="8024698" y="2016368"/>
          <a:ext cx="438096" cy="4380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8024698" y="2016368"/>
        <a:ext cx="438096" cy="438096"/>
      </dsp:txXfrm>
    </dsp:sp>
    <dsp:sp modelId="{5D431308-1EE8-4A7F-8599-320DD62FFA57}">
      <dsp:nvSpPr>
        <dsp:cNvPr id="0" name=""/>
        <dsp:cNvSpPr/>
      </dsp:nvSpPr>
      <dsp:spPr>
        <a:xfrm>
          <a:off x="8574540" y="2791462"/>
          <a:ext cx="438096" cy="4380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8574540" y="2791462"/>
        <a:ext cx="438096" cy="438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11/08/2020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Migracije Indijanaca u ranome novom vijeku</a:t>
            </a:r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2053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Huni u borbi protiv Alana, Johanna </a:t>
            </a:r>
            <a:r>
              <a:rPr lang="hr-HR" dirty="0" err="1"/>
              <a:t>Nepomuka</a:t>
            </a:r>
            <a:r>
              <a:rPr lang="hr-HR" dirty="0"/>
              <a:t> Geigera, XIX. st., prikazuje slikarsku interpretaciju u bitci</a:t>
            </a:r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84181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Posljednji car Zapadnoga Rimskog Carstva </a:t>
            </a:r>
            <a:r>
              <a:rPr lang="hr-HR" dirty="0" err="1"/>
              <a:t>Romul</a:t>
            </a:r>
            <a:r>
              <a:rPr lang="hr-HR" dirty="0"/>
              <a:t> </a:t>
            </a:r>
            <a:r>
              <a:rPr lang="hr-HR" dirty="0" err="1"/>
              <a:t>Augustul</a:t>
            </a:r>
            <a:r>
              <a:rPr lang="hr-HR" dirty="0"/>
              <a:t> predaje vlast germanskom vojskovođi </a:t>
            </a:r>
            <a:r>
              <a:rPr lang="hr-HR" dirty="0" err="1"/>
              <a:t>Odoakaru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7434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Zlatni novac s likom </a:t>
            </a:r>
            <a:r>
              <a:rPr lang="hr-HR" dirty="0" err="1"/>
              <a:t>ostrogotskog</a:t>
            </a:r>
            <a:r>
              <a:rPr lang="hr-HR" dirty="0"/>
              <a:t> kralja </a:t>
            </a:r>
            <a:r>
              <a:rPr lang="hr-HR" dirty="0" err="1"/>
              <a:t>Teodorika</a:t>
            </a:r>
            <a:endParaRPr lang="hr-HR" dirty="0"/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1301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Europa u vrijeme velike seobe naroda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 fontScale="92500" lnSpcReduction="10000"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</a:t>
            </a:r>
          </a:p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Doba velikih migracija i ranosrednjovjekovna Europa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260648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52882161-B468-43AB-AE59-CA02081A4846}"/>
              </a:ext>
            </a:extLst>
          </p:cNvPr>
          <p:cNvSpPr txBox="1">
            <a:spLocks/>
          </p:cNvSpPr>
          <p:nvPr/>
        </p:nvSpPr>
        <p:spPr>
          <a:xfrm>
            <a:off x="3130183" y="1150583"/>
            <a:ext cx="5712160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Doba velikih migracija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xmlns="" id="{45801059-B488-494E-87FB-FB9CEC27F1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18616537"/>
              </p:ext>
            </p:extLst>
          </p:nvPr>
        </p:nvGraphicFramePr>
        <p:xfrm>
          <a:off x="1341747" y="2224112"/>
          <a:ext cx="9289032" cy="3539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406547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8448" y="260648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52882161-B468-43AB-AE59-CA02081A4846}"/>
              </a:ext>
            </a:extLst>
          </p:cNvPr>
          <p:cNvSpPr txBox="1">
            <a:spLocks/>
          </p:cNvSpPr>
          <p:nvPr/>
        </p:nvSpPr>
        <p:spPr>
          <a:xfrm>
            <a:off x="3239919" y="731886"/>
            <a:ext cx="5712160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Doba velikih migracija</a:t>
            </a:r>
          </a:p>
        </p:txBody>
      </p:sp>
      <p:pic>
        <p:nvPicPr>
          <p:cNvPr id="6" name="Rezervirano mjesto sadržaja 4" descr="Slika na kojoj se prikazuje tekst, knjiga, fotografija, staro&#10;&#10;Opis je automatski generiran">
            <a:extLst>
              <a:ext uri="{FF2B5EF4-FFF2-40B4-BE49-F238E27FC236}">
                <a16:creationId xmlns:a16="http://schemas.microsoft.com/office/drawing/2014/main" xmlns="" id="{6A602648-7066-4AC7-9819-5F25C2858A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6779" y="1467006"/>
            <a:ext cx="4455485" cy="458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2683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260648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52882161-B468-43AB-AE59-CA02081A4846}"/>
              </a:ext>
            </a:extLst>
          </p:cNvPr>
          <p:cNvSpPr txBox="1">
            <a:spLocks/>
          </p:cNvSpPr>
          <p:nvPr/>
        </p:nvSpPr>
        <p:spPr>
          <a:xfrm>
            <a:off x="3130183" y="1150583"/>
            <a:ext cx="5712160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Doba velikih migracija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0E4FD056-E66B-4620-A874-221F23B967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68146665"/>
              </p:ext>
            </p:extLst>
          </p:nvPr>
        </p:nvGraphicFramePr>
        <p:xfrm>
          <a:off x="1559496" y="1981801"/>
          <a:ext cx="9449889" cy="3715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449321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260648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52882161-B468-43AB-AE59-CA02081A4846}"/>
              </a:ext>
            </a:extLst>
          </p:cNvPr>
          <p:cNvSpPr txBox="1">
            <a:spLocks/>
          </p:cNvSpPr>
          <p:nvPr/>
        </p:nvSpPr>
        <p:spPr>
          <a:xfrm>
            <a:off x="3130183" y="1150583"/>
            <a:ext cx="5712160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Doba velikih migracija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DE6BD5B1-D09A-4B8A-9156-BA51086C5E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76881439"/>
              </p:ext>
            </p:extLst>
          </p:nvPr>
        </p:nvGraphicFramePr>
        <p:xfrm>
          <a:off x="1854446" y="2204864"/>
          <a:ext cx="9354121" cy="3487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708418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260648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52882161-B468-43AB-AE59-CA02081A4846}"/>
              </a:ext>
            </a:extLst>
          </p:cNvPr>
          <p:cNvSpPr txBox="1">
            <a:spLocks/>
          </p:cNvSpPr>
          <p:nvPr/>
        </p:nvSpPr>
        <p:spPr>
          <a:xfrm>
            <a:off x="3130183" y="1150583"/>
            <a:ext cx="5712160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Doba velikih migracija</a:t>
            </a:r>
          </a:p>
        </p:txBody>
      </p:sp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xmlns="" id="{AA5E6403-3662-449B-96A5-60D8446C79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2155778"/>
              </p:ext>
            </p:extLst>
          </p:nvPr>
        </p:nvGraphicFramePr>
        <p:xfrm>
          <a:off x="1934120" y="1988840"/>
          <a:ext cx="9562480" cy="3744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934922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8448" y="260648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52882161-B468-43AB-AE59-CA02081A4846}"/>
              </a:ext>
            </a:extLst>
          </p:cNvPr>
          <p:cNvSpPr txBox="1">
            <a:spLocks/>
          </p:cNvSpPr>
          <p:nvPr/>
        </p:nvSpPr>
        <p:spPr>
          <a:xfrm>
            <a:off x="3239920" y="904789"/>
            <a:ext cx="5712160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Doba velikih migracija</a:t>
            </a:r>
          </a:p>
        </p:txBody>
      </p:sp>
      <p:pic>
        <p:nvPicPr>
          <p:cNvPr id="6" name="Rezervirano mjesto sadržaja 4" descr="Slika na kojoj se prikazuje objekt, kovanica, fotografija, crno&#10;&#10;Opis je automatski generiran">
            <a:extLst>
              <a:ext uri="{FF2B5EF4-FFF2-40B4-BE49-F238E27FC236}">
                <a16:creationId xmlns:a16="http://schemas.microsoft.com/office/drawing/2014/main" xmlns="" id="{38CF321B-3A1C-4392-A1AF-03B57814B5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9361" y="1659979"/>
            <a:ext cx="4073278" cy="407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2856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260648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52882161-B468-43AB-AE59-CA02081A4846}"/>
              </a:ext>
            </a:extLst>
          </p:cNvPr>
          <p:cNvSpPr txBox="1">
            <a:spLocks/>
          </p:cNvSpPr>
          <p:nvPr/>
        </p:nvSpPr>
        <p:spPr>
          <a:xfrm>
            <a:off x="3130183" y="832952"/>
            <a:ext cx="5712160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Doba velikih migracija</a:t>
            </a:r>
          </a:p>
        </p:txBody>
      </p:sp>
      <p:pic>
        <p:nvPicPr>
          <p:cNvPr id="6" name="Rezervirano mjesto sadržaja 8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BC518BC3-E22E-4D3B-B76B-60E65CF91B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52" y="1844824"/>
            <a:ext cx="6142612" cy="4207688"/>
          </a:xfrm>
          <a:prstGeom prst="rect">
            <a:avLst/>
          </a:prstGeom>
          <a:noFill/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xmlns="" id="{43800181-BE33-43BB-894A-BC0E2199FC4B}"/>
              </a:ext>
            </a:extLst>
          </p:cNvPr>
          <p:cNvSpPr txBox="1">
            <a:spLocks/>
          </p:cNvSpPr>
          <p:nvPr/>
        </p:nvSpPr>
        <p:spPr>
          <a:xfrm>
            <a:off x="6888088" y="1631701"/>
            <a:ext cx="4752528" cy="29634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hr-HR" dirty="0"/>
          </a:p>
          <a:p>
            <a:pPr marL="0" indent="0">
              <a:buFont typeface="Arial" pitchFamily="34" charset="0"/>
              <a:buNone/>
            </a:pPr>
            <a:endParaRPr lang="hr-HR" dirty="0"/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pomoću zemljovida seobe naroda u udžbeniku na stranici 14 odgovorite na pitanja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3541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2599" y="260648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C7F207-EEFC-4A05-A0D8-D5506E52CB42}"/>
              </a:ext>
            </a:extLst>
          </p:cNvPr>
          <p:cNvSpPr txBox="1">
            <a:spLocks/>
          </p:cNvSpPr>
          <p:nvPr/>
        </p:nvSpPr>
        <p:spPr>
          <a:xfrm>
            <a:off x="1971450" y="991872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UPAMTIMO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FF6A5E21-F438-4B4E-AF28-EE4E1FBB5550}"/>
              </a:ext>
            </a:extLst>
          </p:cNvPr>
          <p:cNvSpPr txBox="1">
            <a:spLocks/>
          </p:cNvSpPr>
          <p:nvPr/>
        </p:nvSpPr>
        <p:spPr>
          <a:xfrm>
            <a:off x="1343472" y="2053750"/>
            <a:ext cx="10231966" cy="4471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migracije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Huni, ratničko pleme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Atila, na čelu hunske države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Huni i velika seoba naroda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 na granicama Carstva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prodori barbarskih plemena i komadanje Carstva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8822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332656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C7F207-EEFC-4A05-A0D8-D5506E52CB42}"/>
              </a:ext>
            </a:extLst>
          </p:cNvPr>
          <p:cNvSpPr txBox="1">
            <a:spLocks/>
          </p:cNvSpPr>
          <p:nvPr/>
        </p:nvSpPr>
        <p:spPr>
          <a:xfrm>
            <a:off x="1971450" y="991872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UPAMTIMO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2C364455-1336-4059-B229-A80BFEEABE8B}"/>
              </a:ext>
            </a:extLst>
          </p:cNvPr>
          <p:cNvSpPr txBox="1">
            <a:spLocks/>
          </p:cNvSpPr>
          <p:nvPr/>
        </p:nvSpPr>
        <p:spPr>
          <a:xfrm>
            <a:off x="1199456" y="2060849"/>
            <a:ext cx="1039132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Vandali i propast antičkog Rima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476. godine vojskovođa </a:t>
            </a:r>
            <a:r>
              <a:rPr lang="hr-H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Odoakar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svrgnuo cara </a:t>
            </a:r>
            <a:r>
              <a:rPr lang="hr-H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Romula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Augustula</a:t>
            </a:r>
            <a:endParaRPr lang="hr-H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simboli carske vlasti poslani u Konstantinopol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propast Zapadnog Rimskog Carstva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staroga i početak srednjega vijeka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29130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1050" y="207627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C7F207-EEFC-4A05-A0D8-D5506E52CB42}"/>
              </a:ext>
            </a:extLst>
          </p:cNvPr>
          <p:cNvSpPr txBox="1">
            <a:spLocks/>
          </p:cNvSpPr>
          <p:nvPr/>
        </p:nvSpPr>
        <p:spPr>
          <a:xfrm>
            <a:off x="1971450" y="991872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UPAMTIMO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8669AE18-C777-4DB5-AA20-F5933104E98B}"/>
              </a:ext>
            </a:extLst>
          </p:cNvPr>
          <p:cNvSpPr txBox="1">
            <a:spLocks/>
          </p:cNvSpPr>
          <p:nvPr/>
        </p:nvSpPr>
        <p:spPr>
          <a:xfrm>
            <a:off x="1271464" y="2504766"/>
            <a:ext cx="10225136" cy="4630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osnivanje novih kraljevstava na razvalinama Carstva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najmoćnije kraljevstvo Istočnih Gota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Teodorik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najpoznatiji vladar </a:t>
            </a:r>
          </a:p>
          <a:p>
            <a:pPr algn="just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2330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1981200" y="958157"/>
            <a:ext cx="8229600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Doba velikih migracija</a:t>
            </a:r>
          </a:p>
        </p:txBody>
      </p:sp>
      <p:pic>
        <p:nvPicPr>
          <p:cNvPr id="6" name="Rezervirano mjesto sadržaja 4" descr="Slika na kojoj se prikazuje na otvorenom, snijeg, stajanje, grupa&#10;&#10;Opis je automatski generiran">
            <a:extLst>
              <a:ext uri="{FF2B5EF4-FFF2-40B4-BE49-F238E27FC236}">
                <a16:creationId xmlns:a16="http://schemas.microsoft.com/office/drawing/2014/main" xmlns="" id="{0EA7F7C3-9E34-45ED-8CC3-CBC30E43C8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629" b="7694"/>
          <a:stretch/>
        </p:blipFill>
        <p:spPr>
          <a:xfrm>
            <a:off x="1050097" y="2204864"/>
            <a:ext cx="10091806" cy="3716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339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464" y="116632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0C13BE95-4A94-4FBC-A2F8-BD8744FAE008}"/>
              </a:ext>
            </a:extLst>
          </p:cNvPr>
          <p:cNvSpPr txBox="1">
            <a:spLocks/>
          </p:cNvSpPr>
          <p:nvPr/>
        </p:nvSpPr>
        <p:spPr>
          <a:xfrm>
            <a:off x="3130183" y="908720"/>
            <a:ext cx="5712160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Doba velikih migracija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50CEBFF1-9036-4F32-8125-DC33C13390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87155755"/>
              </p:ext>
            </p:extLst>
          </p:nvPr>
        </p:nvGraphicFramePr>
        <p:xfrm>
          <a:off x="839416" y="1947266"/>
          <a:ext cx="5832648" cy="3641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ontent Placeholder 4">
            <a:extLst>
              <a:ext uri="{FF2B5EF4-FFF2-40B4-BE49-F238E27FC236}">
                <a16:creationId xmlns:a16="http://schemas.microsoft.com/office/drawing/2014/main" xmlns="" id="{78E99C19-A69C-40FA-9D31-1402B4F293EC}"/>
              </a:ext>
            </a:extLst>
          </p:cNvPr>
          <p:cNvSpPr txBox="1">
            <a:spLocks/>
          </p:cNvSpPr>
          <p:nvPr/>
        </p:nvSpPr>
        <p:spPr>
          <a:xfrm>
            <a:off x="7752909" y="1947266"/>
            <a:ext cx="3667808" cy="29634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migracija je trajna promjena mjesta stalnog boravka pojedinca ili društvenih skupina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0343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2DEE21C9-D7CB-42E6-8425-8748D0BD6C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76638401"/>
              </p:ext>
            </p:extLst>
          </p:nvPr>
        </p:nvGraphicFramePr>
        <p:xfrm>
          <a:off x="1881999" y="2300657"/>
          <a:ext cx="8428001" cy="3467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Naslov 1">
            <a:extLst>
              <a:ext uri="{FF2B5EF4-FFF2-40B4-BE49-F238E27FC236}">
                <a16:creationId xmlns:a16="http://schemas.microsoft.com/office/drawing/2014/main" xmlns="" id="{BC46CC03-3B51-4B0C-9AFF-4B74DDC334DA}"/>
              </a:ext>
            </a:extLst>
          </p:cNvPr>
          <p:cNvSpPr txBox="1">
            <a:spLocks/>
          </p:cNvSpPr>
          <p:nvPr/>
        </p:nvSpPr>
        <p:spPr>
          <a:xfrm>
            <a:off x="3130183" y="1203683"/>
            <a:ext cx="5712160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Doba velikih migracija</a:t>
            </a:r>
          </a:p>
        </p:txBody>
      </p:sp>
    </p:spTree>
    <p:extLst>
      <p:ext uri="{BB962C8B-B14F-4D97-AF65-F5344CB8AC3E}">
        <p14:creationId xmlns:p14="http://schemas.microsoft.com/office/powerpoint/2010/main" xmlns="" val="387347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0349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DB67C6AB-43E9-41AA-9417-BDE754728FDD}"/>
              </a:ext>
            </a:extLst>
          </p:cNvPr>
          <p:cNvSpPr txBox="1">
            <a:spLocks/>
          </p:cNvSpPr>
          <p:nvPr/>
        </p:nvSpPr>
        <p:spPr>
          <a:xfrm>
            <a:off x="3130183" y="1150583"/>
            <a:ext cx="5712160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Doba velikih migracija</a:t>
            </a:r>
          </a:p>
        </p:txBody>
      </p:sp>
      <p:graphicFrame>
        <p:nvGraphicFramePr>
          <p:cNvPr id="9" name="Rezervirano mjesto sadržaja 2">
            <a:extLst>
              <a:ext uri="{FF2B5EF4-FFF2-40B4-BE49-F238E27FC236}">
                <a16:creationId xmlns:a16="http://schemas.microsoft.com/office/drawing/2014/main" xmlns="" id="{70FC949A-EA62-4643-8EC3-1CDC730644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14701461"/>
              </p:ext>
            </p:extLst>
          </p:nvPr>
        </p:nvGraphicFramePr>
        <p:xfrm>
          <a:off x="2088437" y="2146892"/>
          <a:ext cx="8015126" cy="3701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198730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8448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5" name="Rezervirano mjesto sadržaja 4" descr="Slika na kojoj se prikazuje tekst, knjiga&#10;&#10;Opis je automatski generiran">
            <a:extLst>
              <a:ext uri="{FF2B5EF4-FFF2-40B4-BE49-F238E27FC236}">
                <a16:creationId xmlns:a16="http://schemas.microsoft.com/office/drawing/2014/main" xmlns="" id="{C203959A-BC7F-4FC8-9CFD-55B4055D90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1282" y="1772816"/>
            <a:ext cx="6649962" cy="4322475"/>
          </a:xfrm>
          <a:prstGeom prst="rect">
            <a:avLst/>
          </a:prstGeo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xmlns="" id="{F01CB1AC-9D41-4D49-8110-261409784B1A}"/>
              </a:ext>
            </a:extLst>
          </p:cNvPr>
          <p:cNvSpPr txBox="1">
            <a:spLocks/>
          </p:cNvSpPr>
          <p:nvPr/>
        </p:nvSpPr>
        <p:spPr>
          <a:xfrm>
            <a:off x="3130183" y="960858"/>
            <a:ext cx="5712160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Doba velikih migracija</a:t>
            </a:r>
          </a:p>
        </p:txBody>
      </p:sp>
    </p:spTree>
    <p:extLst>
      <p:ext uri="{BB962C8B-B14F-4D97-AF65-F5344CB8AC3E}">
        <p14:creationId xmlns:p14="http://schemas.microsoft.com/office/powerpoint/2010/main" xmlns="" val="4229429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260648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52882161-B468-43AB-AE59-CA02081A4846}"/>
              </a:ext>
            </a:extLst>
          </p:cNvPr>
          <p:cNvSpPr txBox="1">
            <a:spLocks/>
          </p:cNvSpPr>
          <p:nvPr/>
        </p:nvSpPr>
        <p:spPr>
          <a:xfrm>
            <a:off x="3130183" y="1150583"/>
            <a:ext cx="5712160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Doba velikih migracija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2E8E31A6-2F85-452B-942D-F0F57CFDCF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38225285"/>
              </p:ext>
            </p:extLst>
          </p:nvPr>
        </p:nvGraphicFramePr>
        <p:xfrm>
          <a:off x="1638796" y="2194456"/>
          <a:ext cx="8914408" cy="3333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56065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260648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52882161-B468-43AB-AE59-CA02081A4846}"/>
              </a:ext>
            </a:extLst>
          </p:cNvPr>
          <p:cNvSpPr txBox="1">
            <a:spLocks/>
          </p:cNvSpPr>
          <p:nvPr/>
        </p:nvSpPr>
        <p:spPr>
          <a:xfrm>
            <a:off x="3130183" y="1150583"/>
            <a:ext cx="5712160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Doba velikih migracija</a:t>
            </a:r>
          </a:p>
        </p:txBody>
      </p:sp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xmlns="" id="{3626D4B9-EB2F-4530-A93E-8E3BE5254F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10127777"/>
              </p:ext>
            </p:extLst>
          </p:nvPr>
        </p:nvGraphicFramePr>
        <p:xfrm>
          <a:off x="1580095" y="2132856"/>
          <a:ext cx="8812336" cy="3467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92259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260648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52882161-B468-43AB-AE59-CA02081A4846}"/>
              </a:ext>
            </a:extLst>
          </p:cNvPr>
          <p:cNvSpPr txBox="1">
            <a:spLocks/>
          </p:cNvSpPr>
          <p:nvPr/>
        </p:nvSpPr>
        <p:spPr>
          <a:xfrm>
            <a:off x="3130183" y="1150583"/>
            <a:ext cx="5712160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Doba velikih migracija</a:t>
            </a:r>
          </a:p>
        </p:txBody>
      </p:sp>
      <p:pic>
        <p:nvPicPr>
          <p:cNvPr id="6" name="Rezervirano mjesto sadržaj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200FDA51-D03C-4F57-86B4-C0A0FE91BB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794" y="1772816"/>
            <a:ext cx="5616624" cy="4254593"/>
          </a:xfrm>
          <a:prstGeom prst="rect">
            <a:avLst/>
          </a:prstGeom>
          <a:noFill/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647C2B29-CCB3-4313-B71D-87053A955E84}"/>
              </a:ext>
            </a:extLst>
          </p:cNvPr>
          <p:cNvSpPr txBox="1">
            <a:spLocks/>
          </p:cNvSpPr>
          <p:nvPr/>
        </p:nvSpPr>
        <p:spPr>
          <a:xfrm>
            <a:off x="6888088" y="1947267"/>
            <a:ext cx="4608512" cy="29634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hr-HR" dirty="0"/>
          </a:p>
          <a:p>
            <a:pPr marL="0" indent="0">
              <a:buFont typeface="Arial" pitchFamily="34" charset="0"/>
              <a:buNone/>
            </a:pPr>
            <a:endParaRPr lang="hr-HR" dirty="0"/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pomoću zemljovida seobe naroda u udžbeniku na stranici 13 odgovorite na pitanja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888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417</Words>
  <Application>Microsoft Office PowerPoint</Application>
  <PresentationFormat>Custom</PresentationFormat>
  <Paragraphs>90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Europa u vrijeme velike seobe naroda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dvukelic</dc:creator>
  <cp:lastModifiedBy>dvukelic</cp:lastModifiedBy>
  <cp:revision>9</cp:revision>
  <dcterms:created xsi:type="dcterms:W3CDTF">2020-03-02T09:13:27Z</dcterms:created>
  <dcterms:modified xsi:type="dcterms:W3CDTF">2020-08-11T08:13:11Z</dcterms:modified>
</cp:coreProperties>
</file>